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24"/>
  </p:notesMasterIdLst>
  <p:sldIdLst>
    <p:sldId id="256" r:id="rId2"/>
    <p:sldId id="258" r:id="rId3"/>
    <p:sldId id="261" r:id="rId4"/>
    <p:sldId id="262" r:id="rId5"/>
    <p:sldId id="311" r:id="rId6"/>
    <p:sldId id="264" r:id="rId7"/>
    <p:sldId id="265" r:id="rId8"/>
    <p:sldId id="312" r:id="rId9"/>
    <p:sldId id="313" r:id="rId10"/>
    <p:sldId id="268" r:id="rId11"/>
    <p:sldId id="271" r:id="rId12"/>
    <p:sldId id="272" r:id="rId13"/>
    <p:sldId id="273" r:id="rId14"/>
    <p:sldId id="314" r:id="rId15"/>
    <p:sldId id="315" r:id="rId16"/>
    <p:sldId id="318" r:id="rId17"/>
    <p:sldId id="316" r:id="rId18"/>
    <p:sldId id="317" r:id="rId19"/>
    <p:sldId id="319" r:id="rId20"/>
    <p:sldId id="320" r:id="rId21"/>
    <p:sldId id="321" r:id="rId22"/>
    <p:sldId id="281" r:id="rId23"/>
  </p:sldIdLst>
  <p:sldSz cx="9144000" cy="5143500" type="screen16x9"/>
  <p:notesSz cx="6858000" cy="9144000"/>
  <p:embeddedFontLst>
    <p:embeddedFont>
      <p:font typeface="Fira Sans" panose="020B0604020202020204" charset="0"/>
      <p:regular r:id="rId25"/>
      <p:bold r:id="rId26"/>
      <p:italic r:id="rId27"/>
      <p:boldItalic r:id="rId28"/>
    </p:embeddedFont>
    <p:embeddedFont>
      <p:font typeface="Anaheim" panose="020B0604020202020204" charset="0"/>
      <p:regular r:id="rId29"/>
    </p:embeddedFont>
    <p:embeddedFont>
      <p:font typeface="PT Sans" panose="020B0604020202020204" charset="0"/>
      <p:regular r:id="rId30"/>
      <p:bold r:id="rId31"/>
      <p:italic r:id="rId32"/>
      <p:boldItalic r:id="rId33"/>
    </p:embeddedFont>
    <p:embeddedFont>
      <p:font typeface="Bai Jamjuree" panose="020B0604020202020204" charset="-34"/>
      <p:regular r:id="rId34"/>
      <p:bold r:id="rId35"/>
      <p:italic r:id="rId36"/>
      <p:boldItalic r:id="rId37"/>
    </p:embeddedFont>
    <p:embeddedFont>
      <p:font typeface="Bebas Neue" panose="020B0604020202020204" charset="0"/>
      <p:regular r:id="rId38"/>
    </p:embeddedFont>
    <p:embeddedFont>
      <p:font typeface="Trebuchet MS" panose="020B060302020202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BB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5365307-8C0F-481C-897E-41F3CF84BB8A}">
  <a:tblStyle styleId="{B5365307-8C0F-481C-897E-41F3CF84BB8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7.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e345972845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e345972845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1e345972845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1e345972845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e345972845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e345972845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34597284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3459728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34597284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3459728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23515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34597284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3459728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30029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34597284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3459728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20414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34597284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3459728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17357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34597284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3459728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5032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34597284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3459728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2105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34597284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3459728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20916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e34597284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e34597284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6940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1e345972845_0_41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1e345972845_0_41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e3459728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e3459728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e3459728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e3459728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4199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e34597284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e34597284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e34597284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e34597284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7562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e34597284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e34597284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9313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2"/>
            <a:ext cx="9144003" cy="5143499"/>
          </a:xfrm>
          <a:prstGeom prst="rect">
            <a:avLst/>
          </a:prstGeom>
          <a:noFill/>
          <a:ln>
            <a:noFill/>
          </a:ln>
        </p:spPr>
      </p:pic>
      <p:sp>
        <p:nvSpPr>
          <p:cNvPr id="10" name="Google Shape;10;p2"/>
          <p:cNvSpPr txBox="1">
            <a:spLocks noGrp="1"/>
          </p:cNvSpPr>
          <p:nvPr>
            <p:ph type="ctrTitle"/>
          </p:nvPr>
        </p:nvSpPr>
        <p:spPr>
          <a:xfrm>
            <a:off x="1975200" y="1220088"/>
            <a:ext cx="5193600" cy="2143800"/>
          </a:xfrm>
          <a:prstGeom prst="rect">
            <a:avLst/>
          </a:prstGeom>
          <a:noFill/>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7000" b="0">
                <a:latin typeface="Bai Jamjuree"/>
                <a:ea typeface="Bai Jamjuree"/>
                <a:cs typeface="Bai Jamjuree"/>
                <a:sym typeface="Bai Jamjure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975200" y="3447613"/>
            <a:ext cx="5193600" cy="475800"/>
          </a:xfrm>
          <a:prstGeom prst="rect">
            <a:avLst/>
          </a:prstGeom>
          <a:ln>
            <a:noFill/>
          </a:ln>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1"/>
        <p:cNvGrpSpPr/>
        <p:nvPr/>
      </p:nvGrpSpPr>
      <p:grpSpPr>
        <a:xfrm>
          <a:off x="0" y="0"/>
          <a:ext cx="0" cy="0"/>
          <a:chOff x="0" y="0"/>
          <a:chExt cx="0" cy="0"/>
        </a:xfrm>
      </p:grpSpPr>
      <p:pic>
        <p:nvPicPr>
          <p:cNvPr id="112" name="Google Shape;112;p24"/>
          <p:cNvPicPr preferRelativeResize="0"/>
          <p:nvPr/>
        </p:nvPicPr>
        <p:blipFill rotWithShape="1">
          <a:blip r:embed="rId2">
            <a:alphaModFix/>
          </a:blip>
          <a:srcRect l="8718" t="4479" r="2043" b="6282"/>
          <a:stretch/>
        </p:blipFill>
        <p:spPr>
          <a:xfrm flipH="1">
            <a:off x="0" y="0"/>
            <a:ext cx="9144003" cy="5143501"/>
          </a:xfrm>
          <a:prstGeom prst="rect">
            <a:avLst/>
          </a:prstGeom>
          <a:noFill/>
          <a:ln>
            <a:noFill/>
          </a:ln>
        </p:spPr>
      </p:pic>
      <p:sp>
        <p:nvSpPr>
          <p:cNvPr id="113" name="Google Shape;11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14" name="Google Shape;114;p24"/>
          <p:cNvSpPr txBox="1">
            <a:spLocks noGrp="1"/>
          </p:cNvSpPr>
          <p:nvPr>
            <p:ph type="subTitle" idx="1"/>
          </p:nvPr>
        </p:nvSpPr>
        <p:spPr>
          <a:xfrm>
            <a:off x="876375" y="3009631"/>
            <a:ext cx="2236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24"/>
          <p:cNvSpPr txBox="1">
            <a:spLocks noGrp="1"/>
          </p:cNvSpPr>
          <p:nvPr>
            <p:ph type="subTitle" idx="2"/>
          </p:nvPr>
        </p:nvSpPr>
        <p:spPr>
          <a:xfrm>
            <a:off x="3453748" y="3009631"/>
            <a:ext cx="2236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4"/>
          <p:cNvSpPr txBox="1">
            <a:spLocks noGrp="1"/>
          </p:cNvSpPr>
          <p:nvPr>
            <p:ph type="subTitle" idx="3"/>
          </p:nvPr>
        </p:nvSpPr>
        <p:spPr>
          <a:xfrm>
            <a:off x="6031125" y="3009631"/>
            <a:ext cx="22365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24"/>
          <p:cNvSpPr txBox="1">
            <a:spLocks noGrp="1"/>
          </p:cNvSpPr>
          <p:nvPr>
            <p:ph type="subTitle" idx="4"/>
          </p:nvPr>
        </p:nvSpPr>
        <p:spPr>
          <a:xfrm>
            <a:off x="876375" y="2425825"/>
            <a:ext cx="22365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 name="Google Shape;118;p24"/>
          <p:cNvSpPr txBox="1">
            <a:spLocks noGrp="1"/>
          </p:cNvSpPr>
          <p:nvPr>
            <p:ph type="subTitle" idx="5"/>
          </p:nvPr>
        </p:nvSpPr>
        <p:spPr>
          <a:xfrm>
            <a:off x="3453752" y="2425825"/>
            <a:ext cx="22365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9" name="Google Shape;119;p24"/>
          <p:cNvSpPr txBox="1">
            <a:spLocks noGrp="1"/>
          </p:cNvSpPr>
          <p:nvPr>
            <p:ph type="subTitle" idx="6"/>
          </p:nvPr>
        </p:nvSpPr>
        <p:spPr>
          <a:xfrm>
            <a:off x="6031125" y="2425825"/>
            <a:ext cx="22365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29"/>
        <p:cNvGrpSpPr/>
        <p:nvPr/>
      </p:nvGrpSpPr>
      <p:grpSpPr>
        <a:xfrm>
          <a:off x="0" y="0"/>
          <a:ext cx="0" cy="0"/>
          <a:chOff x="0" y="0"/>
          <a:chExt cx="0" cy="0"/>
        </a:xfrm>
      </p:grpSpPr>
      <p:pic>
        <p:nvPicPr>
          <p:cNvPr id="130" name="Google Shape;130;p26"/>
          <p:cNvPicPr preferRelativeResize="0"/>
          <p:nvPr/>
        </p:nvPicPr>
        <p:blipFill rotWithShape="1">
          <a:blip r:embed="rId2">
            <a:alphaModFix/>
          </a:blip>
          <a:srcRect l="4850" t="9308" r="5991" b="1533"/>
          <a:stretch/>
        </p:blipFill>
        <p:spPr>
          <a:xfrm rot="10800000">
            <a:off x="0" y="0"/>
            <a:ext cx="9144000" cy="5143500"/>
          </a:xfrm>
          <a:prstGeom prst="rect">
            <a:avLst/>
          </a:prstGeom>
          <a:noFill/>
          <a:ln>
            <a:noFill/>
          </a:ln>
        </p:spPr>
      </p:pic>
      <p:sp>
        <p:nvSpPr>
          <p:cNvPr id="131" name="Google Shape;131;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132" name="Google Shape;132;p26"/>
          <p:cNvSpPr txBox="1">
            <a:spLocks noGrp="1"/>
          </p:cNvSpPr>
          <p:nvPr>
            <p:ph type="subTitle" idx="1"/>
          </p:nvPr>
        </p:nvSpPr>
        <p:spPr>
          <a:xfrm>
            <a:off x="2314628" y="1950678"/>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26"/>
          <p:cNvSpPr txBox="1">
            <a:spLocks noGrp="1"/>
          </p:cNvSpPr>
          <p:nvPr>
            <p:ph type="subTitle" idx="2"/>
          </p:nvPr>
        </p:nvSpPr>
        <p:spPr>
          <a:xfrm>
            <a:off x="5488407" y="1950678"/>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 name="Google Shape;134;p26"/>
          <p:cNvSpPr txBox="1">
            <a:spLocks noGrp="1"/>
          </p:cNvSpPr>
          <p:nvPr>
            <p:ph type="subTitle" idx="3"/>
          </p:nvPr>
        </p:nvSpPr>
        <p:spPr>
          <a:xfrm>
            <a:off x="2314628" y="3747178"/>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26"/>
          <p:cNvSpPr txBox="1">
            <a:spLocks noGrp="1"/>
          </p:cNvSpPr>
          <p:nvPr>
            <p:ph type="subTitle" idx="4"/>
          </p:nvPr>
        </p:nvSpPr>
        <p:spPr>
          <a:xfrm>
            <a:off x="5488407" y="3747178"/>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6" name="Google Shape;136;p26"/>
          <p:cNvSpPr txBox="1">
            <a:spLocks noGrp="1"/>
          </p:cNvSpPr>
          <p:nvPr>
            <p:ph type="subTitle" idx="5"/>
          </p:nvPr>
        </p:nvSpPr>
        <p:spPr>
          <a:xfrm>
            <a:off x="2314628" y="15646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7" name="Google Shape;137;p26"/>
          <p:cNvSpPr txBox="1">
            <a:spLocks noGrp="1"/>
          </p:cNvSpPr>
          <p:nvPr>
            <p:ph type="subTitle" idx="6"/>
          </p:nvPr>
        </p:nvSpPr>
        <p:spPr>
          <a:xfrm>
            <a:off x="2314628" y="33612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8" name="Google Shape;138;p26"/>
          <p:cNvSpPr txBox="1">
            <a:spLocks noGrp="1"/>
          </p:cNvSpPr>
          <p:nvPr>
            <p:ph type="subTitle" idx="7"/>
          </p:nvPr>
        </p:nvSpPr>
        <p:spPr>
          <a:xfrm>
            <a:off x="5488403" y="15646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9" name="Google Shape;139;p26"/>
          <p:cNvSpPr txBox="1">
            <a:spLocks noGrp="1"/>
          </p:cNvSpPr>
          <p:nvPr>
            <p:ph type="subTitle" idx="8"/>
          </p:nvPr>
        </p:nvSpPr>
        <p:spPr>
          <a:xfrm>
            <a:off x="5488403" y="33612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68"/>
        <p:cNvGrpSpPr/>
        <p:nvPr/>
      </p:nvGrpSpPr>
      <p:grpSpPr>
        <a:xfrm>
          <a:off x="0" y="0"/>
          <a:ext cx="0" cy="0"/>
          <a:chOff x="0" y="0"/>
          <a:chExt cx="0" cy="0"/>
        </a:xfrm>
      </p:grpSpPr>
      <p:pic>
        <p:nvPicPr>
          <p:cNvPr id="169" name="Google Shape;169;p29"/>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170" name="Google Shape;170;p29"/>
          <p:cNvSpPr txBox="1">
            <a:spLocks noGrp="1"/>
          </p:cNvSpPr>
          <p:nvPr>
            <p:ph type="title" hasCustomPrompt="1"/>
          </p:nvPr>
        </p:nvSpPr>
        <p:spPr>
          <a:xfrm>
            <a:off x="2223600" y="673432"/>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1" name="Google Shape;171;p29"/>
          <p:cNvSpPr txBox="1">
            <a:spLocks noGrp="1"/>
          </p:cNvSpPr>
          <p:nvPr>
            <p:ph type="subTitle" idx="1"/>
          </p:nvPr>
        </p:nvSpPr>
        <p:spPr>
          <a:xfrm>
            <a:off x="2223600" y="1362351"/>
            <a:ext cx="4696800" cy="403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PT Sans"/>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72" name="Google Shape;172;p29"/>
          <p:cNvSpPr txBox="1">
            <a:spLocks noGrp="1"/>
          </p:cNvSpPr>
          <p:nvPr>
            <p:ph type="title" idx="2" hasCustomPrompt="1"/>
          </p:nvPr>
        </p:nvSpPr>
        <p:spPr>
          <a:xfrm>
            <a:off x="2223600" y="2025687"/>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3" name="Google Shape;173;p29"/>
          <p:cNvSpPr txBox="1">
            <a:spLocks noGrp="1"/>
          </p:cNvSpPr>
          <p:nvPr>
            <p:ph type="subTitle" idx="3"/>
          </p:nvPr>
        </p:nvSpPr>
        <p:spPr>
          <a:xfrm>
            <a:off x="2223600" y="2714603"/>
            <a:ext cx="4696800" cy="403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PT Sans"/>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74" name="Google Shape;174;p29"/>
          <p:cNvSpPr txBox="1">
            <a:spLocks noGrp="1"/>
          </p:cNvSpPr>
          <p:nvPr>
            <p:ph type="title" idx="4" hasCustomPrompt="1"/>
          </p:nvPr>
        </p:nvSpPr>
        <p:spPr>
          <a:xfrm>
            <a:off x="2223600" y="3377943"/>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5" name="Google Shape;175;p29"/>
          <p:cNvSpPr txBox="1">
            <a:spLocks noGrp="1"/>
          </p:cNvSpPr>
          <p:nvPr>
            <p:ph type="subTitle" idx="5"/>
          </p:nvPr>
        </p:nvSpPr>
        <p:spPr>
          <a:xfrm>
            <a:off x="2223600" y="4066871"/>
            <a:ext cx="4696800" cy="403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Font typeface="PT Sans"/>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93"/>
        <p:cNvGrpSpPr/>
        <p:nvPr/>
      </p:nvGrpSpPr>
      <p:grpSpPr>
        <a:xfrm>
          <a:off x="0" y="0"/>
          <a:ext cx="0" cy="0"/>
          <a:chOff x="0" y="0"/>
          <a:chExt cx="0" cy="0"/>
        </a:xfrm>
      </p:grpSpPr>
      <p:pic>
        <p:nvPicPr>
          <p:cNvPr id="194" name="Google Shape;194;p32"/>
          <p:cNvPicPr preferRelativeResize="0"/>
          <p:nvPr/>
        </p:nvPicPr>
        <p:blipFill rotWithShape="1">
          <a:blip r:embed="rId2">
            <a:alphaModFix/>
          </a:blip>
          <a:srcRect/>
          <a:stretch/>
        </p:blipFill>
        <p:spPr>
          <a:xfrm rot="10800000">
            <a:off x="0" y="0"/>
            <a:ext cx="9144003" cy="514350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5"/>
        <p:cNvGrpSpPr/>
        <p:nvPr/>
      </p:nvGrpSpPr>
      <p:grpSpPr>
        <a:xfrm>
          <a:off x="0" y="0"/>
          <a:ext cx="0" cy="0"/>
          <a:chOff x="0" y="0"/>
          <a:chExt cx="0" cy="0"/>
        </a:xfrm>
      </p:grpSpPr>
      <p:pic>
        <p:nvPicPr>
          <p:cNvPr id="196" name="Google Shape;196;p33"/>
          <p:cNvPicPr preferRelativeResize="0"/>
          <p:nvPr/>
        </p:nvPicPr>
        <p:blipFill>
          <a:blip r:embed="rId2">
            <a:alphaModFix/>
          </a:blip>
          <a:stretch>
            <a:fillRect/>
          </a:stretch>
        </p:blipFill>
        <p:spPr>
          <a:xfrm>
            <a:off x="1" y="10"/>
            <a:ext cx="9144003" cy="514349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t="1243" r="25953" b="24709"/>
          <a:stretch/>
        </p:blipFill>
        <p:spPr>
          <a:xfrm>
            <a:off x="0" y="0"/>
            <a:ext cx="9143956" cy="5143501"/>
          </a:xfrm>
          <a:prstGeom prst="rect">
            <a:avLst/>
          </a:prstGeom>
          <a:noFill/>
          <a:ln>
            <a:noFill/>
          </a:ln>
        </p:spPr>
      </p:pic>
      <p:sp>
        <p:nvSpPr>
          <p:cNvPr id="14" name="Google Shape;14;p3"/>
          <p:cNvSpPr txBox="1">
            <a:spLocks noGrp="1"/>
          </p:cNvSpPr>
          <p:nvPr>
            <p:ph type="title"/>
          </p:nvPr>
        </p:nvSpPr>
        <p:spPr>
          <a:xfrm>
            <a:off x="713225" y="2068500"/>
            <a:ext cx="43554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713225" y="823525"/>
            <a:ext cx="1508400" cy="10941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solidFill>
                  <a:schemeClr val="accent3"/>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txBox="1">
            <a:spLocks noGrp="1"/>
          </p:cNvSpPr>
          <p:nvPr>
            <p:ph type="subTitle" idx="1"/>
          </p:nvPr>
        </p:nvSpPr>
        <p:spPr>
          <a:xfrm>
            <a:off x="713225" y="3642300"/>
            <a:ext cx="43554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pic>
        <p:nvPicPr>
          <p:cNvPr id="32" name="Google Shape;32;p7"/>
          <p:cNvPicPr preferRelativeResize="0"/>
          <p:nvPr/>
        </p:nvPicPr>
        <p:blipFill>
          <a:blip r:embed="rId2">
            <a:alphaModFix/>
          </a:blip>
          <a:stretch>
            <a:fillRect/>
          </a:stretch>
        </p:blipFill>
        <p:spPr>
          <a:xfrm rot="10800000">
            <a:off x="3450" y="0"/>
            <a:ext cx="9144003" cy="5143501"/>
          </a:xfrm>
          <a:prstGeom prst="rect">
            <a:avLst/>
          </a:prstGeom>
          <a:noFill/>
          <a:ln>
            <a:noFill/>
          </a:ln>
        </p:spPr>
      </p:pic>
      <p:sp>
        <p:nvSpPr>
          <p:cNvPr id="33" name="Google Shape;33;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4" name="Google Shape;34;p7"/>
          <p:cNvSpPr txBox="1">
            <a:spLocks noGrp="1"/>
          </p:cNvSpPr>
          <p:nvPr>
            <p:ph type="subTitle" idx="1"/>
          </p:nvPr>
        </p:nvSpPr>
        <p:spPr>
          <a:xfrm>
            <a:off x="2596800" y="1700300"/>
            <a:ext cx="39504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pic>
        <p:nvPicPr>
          <p:cNvPr id="46" name="Google Shape;46;p11"/>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47" name="Google Shape;47;p11"/>
          <p:cNvSpPr txBox="1">
            <a:spLocks noGrp="1"/>
          </p:cNvSpPr>
          <p:nvPr>
            <p:ph type="title" hasCustomPrompt="1"/>
          </p:nvPr>
        </p:nvSpPr>
        <p:spPr>
          <a:xfrm>
            <a:off x="1284000" y="1586775"/>
            <a:ext cx="6576000" cy="1187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a:spLocks noGrp="1"/>
          </p:cNvSpPr>
          <p:nvPr>
            <p:ph type="subTitle" idx="1"/>
          </p:nvPr>
        </p:nvSpPr>
        <p:spPr>
          <a:xfrm>
            <a:off x="1284000" y="2774099"/>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0"/>
        <p:cNvGrpSpPr/>
        <p:nvPr/>
      </p:nvGrpSpPr>
      <p:grpSpPr>
        <a:xfrm>
          <a:off x="0" y="0"/>
          <a:ext cx="0" cy="0"/>
          <a:chOff x="0" y="0"/>
          <a:chExt cx="0" cy="0"/>
        </a:xfrm>
      </p:grpSpPr>
      <p:pic>
        <p:nvPicPr>
          <p:cNvPr id="51" name="Google Shape;51;p13"/>
          <p:cNvPicPr preferRelativeResize="0"/>
          <p:nvPr/>
        </p:nvPicPr>
        <p:blipFill>
          <a:blip r:embed="rId2">
            <a:alphaModFix/>
          </a:blip>
          <a:stretch>
            <a:fillRect/>
          </a:stretch>
        </p:blipFill>
        <p:spPr>
          <a:xfrm rot="10800000" flipH="1">
            <a:off x="25" y="0"/>
            <a:ext cx="9144003" cy="5143501"/>
          </a:xfrm>
          <a:prstGeom prst="rect">
            <a:avLst/>
          </a:prstGeom>
          <a:noFill/>
          <a:ln>
            <a:noFill/>
          </a:ln>
        </p:spPr>
      </p:pic>
      <p:sp>
        <p:nvSpPr>
          <p:cNvPr id="52" name="Google Shape;5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3" name="Google Shape;53;p13"/>
          <p:cNvSpPr txBox="1">
            <a:spLocks noGrp="1"/>
          </p:cNvSpPr>
          <p:nvPr>
            <p:ph type="subTitle" idx="1"/>
          </p:nvPr>
        </p:nvSpPr>
        <p:spPr>
          <a:xfrm>
            <a:off x="732124" y="3133402"/>
            <a:ext cx="2357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 name="Google Shape;54;p13"/>
          <p:cNvSpPr txBox="1">
            <a:spLocks noGrp="1"/>
          </p:cNvSpPr>
          <p:nvPr>
            <p:ph type="subTitle" idx="2"/>
          </p:nvPr>
        </p:nvSpPr>
        <p:spPr>
          <a:xfrm>
            <a:off x="3393300" y="3133402"/>
            <a:ext cx="2357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 name="Google Shape;55;p13"/>
          <p:cNvSpPr txBox="1">
            <a:spLocks noGrp="1"/>
          </p:cNvSpPr>
          <p:nvPr>
            <p:ph type="subTitle" idx="3"/>
          </p:nvPr>
        </p:nvSpPr>
        <p:spPr>
          <a:xfrm>
            <a:off x="6054475" y="3133402"/>
            <a:ext cx="2357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 name="Google Shape;56;p13"/>
          <p:cNvSpPr txBox="1">
            <a:spLocks noGrp="1"/>
          </p:cNvSpPr>
          <p:nvPr>
            <p:ph type="title" idx="4" hasCustomPrompt="1"/>
          </p:nvPr>
        </p:nvSpPr>
        <p:spPr>
          <a:xfrm>
            <a:off x="732124" y="1750125"/>
            <a:ext cx="9528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5" hasCustomPrompt="1"/>
          </p:nvPr>
        </p:nvSpPr>
        <p:spPr>
          <a:xfrm>
            <a:off x="3393301" y="1750125"/>
            <a:ext cx="9528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6" hasCustomPrompt="1"/>
          </p:nvPr>
        </p:nvSpPr>
        <p:spPr>
          <a:xfrm>
            <a:off x="6054475" y="1750125"/>
            <a:ext cx="9528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7"/>
          </p:nvPr>
        </p:nvSpPr>
        <p:spPr>
          <a:xfrm>
            <a:off x="732124" y="2243050"/>
            <a:ext cx="2357400" cy="97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 name="Google Shape;60;p13"/>
          <p:cNvSpPr txBox="1">
            <a:spLocks noGrp="1"/>
          </p:cNvSpPr>
          <p:nvPr>
            <p:ph type="subTitle" idx="8"/>
          </p:nvPr>
        </p:nvSpPr>
        <p:spPr>
          <a:xfrm>
            <a:off x="3393300" y="2243050"/>
            <a:ext cx="2357400" cy="97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1" name="Google Shape;61;p13"/>
          <p:cNvSpPr txBox="1">
            <a:spLocks noGrp="1"/>
          </p:cNvSpPr>
          <p:nvPr>
            <p:ph type="subTitle" idx="9"/>
          </p:nvPr>
        </p:nvSpPr>
        <p:spPr>
          <a:xfrm>
            <a:off x="6054476" y="2243050"/>
            <a:ext cx="2357400" cy="97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solidFill>
                  <a:schemeClr val="dk1"/>
                </a:solidFill>
                <a:latin typeface="Bai Jamjuree"/>
                <a:ea typeface="Bai Jamjuree"/>
                <a:cs typeface="Bai Jamjuree"/>
                <a:sym typeface="Bai Jamjure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7"/>
        <p:cNvGrpSpPr/>
        <p:nvPr/>
      </p:nvGrpSpPr>
      <p:grpSpPr>
        <a:xfrm>
          <a:off x="0" y="0"/>
          <a:ext cx="0" cy="0"/>
          <a:chOff x="0" y="0"/>
          <a:chExt cx="0" cy="0"/>
        </a:xfrm>
      </p:grpSpPr>
      <p:pic>
        <p:nvPicPr>
          <p:cNvPr id="68" name="Google Shape;68;p15"/>
          <p:cNvPicPr preferRelativeResize="0"/>
          <p:nvPr/>
        </p:nvPicPr>
        <p:blipFill rotWithShape="1">
          <a:blip r:embed="rId2">
            <a:alphaModFix/>
          </a:blip>
          <a:srcRect/>
          <a:stretch/>
        </p:blipFill>
        <p:spPr>
          <a:xfrm rot="10800000" flipH="1">
            <a:off x="0" y="0"/>
            <a:ext cx="9144003" cy="5143501"/>
          </a:xfrm>
          <a:prstGeom prst="rect">
            <a:avLst/>
          </a:prstGeom>
          <a:noFill/>
          <a:ln>
            <a:noFill/>
          </a:ln>
        </p:spPr>
      </p:pic>
      <p:sp>
        <p:nvSpPr>
          <p:cNvPr id="69" name="Google Shape;69;p15"/>
          <p:cNvSpPr txBox="1">
            <a:spLocks noGrp="1"/>
          </p:cNvSpPr>
          <p:nvPr>
            <p:ph type="title"/>
          </p:nvPr>
        </p:nvSpPr>
        <p:spPr>
          <a:xfrm>
            <a:off x="2539200" y="3122450"/>
            <a:ext cx="53784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0" name="Google Shape;70;p15"/>
          <p:cNvSpPr txBox="1">
            <a:spLocks noGrp="1"/>
          </p:cNvSpPr>
          <p:nvPr>
            <p:ph type="subTitle" idx="1"/>
          </p:nvPr>
        </p:nvSpPr>
        <p:spPr>
          <a:xfrm>
            <a:off x="1226400" y="1259150"/>
            <a:ext cx="66912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4"/>
        <p:cNvGrpSpPr/>
        <p:nvPr/>
      </p:nvGrpSpPr>
      <p:grpSpPr>
        <a:xfrm>
          <a:off x="0" y="0"/>
          <a:ext cx="0" cy="0"/>
          <a:chOff x="0" y="0"/>
          <a:chExt cx="0" cy="0"/>
        </a:xfrm>
      </p:grpSpPr>
      <p:pic>
        <p:nvPicPr>
          <p:cNvPr id="75" name="Google Shape;75;p17"/>
          <p:cNvPicPr preferRelativeResize="0"/>
          <p:nvPr/>
        </p:nvPicPr>
        <p:blipFill rotWithShape="1">
          <a:blip r:embed="rId2">
            <a:alphaModFix/>
          </a:blip>
          <a:srcRect r="7114" b="7114"/>
          <a:stretch/>
        </p:blipFill>
        <p:spPr>
          <a:xfrm flipH="1">
            <a:off x="0" y="0"/>
            <a:ext cx="9144003" cy="5143501"/>
          </a:xfrm>
          <a:prstGeom prst="rect">
            <a:avLst/>
          </a:prstGeom>
          <a:noFill/>
          <a:ln>
            <a:noFill/>
          </a:ln>
        </p:spPr>
      </p:pic>
      <p:sp>
        <p:nvSpPr>
          <p:cNvPr id="76" name="Google Shape;76;p17"/>
          <p:cNvSpPr txBox="1">
            <a:spLocks noGrp="1"/>
          </p:cNvSpPr>
          <p:nvPr>
            <p:ph type="title"/>
          </p:nvPr>
        </p:nvSpPr>
        <p:spPr>
          <a:xfrm>
            <a:off x="909875" y="829600"/>
            <a:ext cx="2910000" cy="22962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77" name="Google Shape;77;p17"/>
          <p:cNvSpPr txBox="1">
            <a:spLocks noGrp="1"/>
          </p:cNvSpPr>
          <p:nvPr>
            <p:ph type="subTitle" idx="1"/>
          </p:nvPr>
        </p:nvSpPr>
        <p:spPr>
          <a:xfrm>
            <a:off x="909875" y="3125650"/>
            <a:ext cx="2910000" cy="118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 name="Google Shape;78;p17"/>
          <p:cNvSpPr>
            <a:spLocks noGrp="1"/>
          </p:cNvSpPr>
          <p:nvPr>
            <p:ph type="pic" idx="2"/>
          </p:nvPr>
        </p:nvSpPr>
        <p:spPr>
          <a:xfrm>
            <a:off x="4448775" y="681750"/>
            <a:ext cx="3713700" cy="3780000"/>
          </a:xfrm>
          <a:prstGeom prst="ellipse">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94"/>
        <p:cNvGrpSpPr/>
        <p:nvPr/>
      </p:nvGrpSpPr>
      <p:grpSpPr>
        <a:xfrm>
          <a:off x="0" y="0"/>
          <a:ext cx="0" cy="0"/>
          <a:chOff x="0" y="0"/>
          <a:chExt cx="0" cy="0"/>
        </a:xfrm>
      </p:grpSpPr>
      <p:pic>
        <p:nvPicPr>
          <p:cNvPr id="95" name="Google Shape;95;p21"/>
          <p:cNvPicPr preferRelativeResize="0"/>
          <p:nvPr/>
        </p:nvPicPr>
        <p:blipFill rotWithShape="1">
          <a:blip r:embed="rId2">
            <a:alphaModFix/>
          </a:blip>
          <a:srcRect l="10803" t="6043" r="1860" b="6620"/>
          <a:stretch/>
        </p:blipFill>
        <p:spPr>
          <a:xfrm>
            <a:off x="0" y="0"/>
            <a:ext cx="9144000" cy="5143500"/>
          </a:xfrm>
          <a:prstGeom prst="rect">
            <a:avLst/>
          </a:prstGeom>
          <a:noFill/>
          <a:ln>
            <a:noFill/>
          </a:ln>
        </p:spPr>
      </p:pic>
      <p:sp>
        <p:nvSpPr>
          <p:cNvPr id="96" name="Google Shape;9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97" name="Google Shape;97;p21"/>
          <p:cNvSpPr txBox="1">
            <a:spLocks noGrp="1"/>
          </p:cNvSpPr>
          <p:nvPr>
            <p:ph type="subTitle" idx="1"/>
          </p:nvPr>
        </p:nvSpPr>
        <p:spPr>
          <a:xfrm>
            <a:off x="4832076" y="1794825"/>
            <a:ext cx="29448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21"/>
          <p:cNvSpPr txBox="1">
            <a:spLocks noGrp="1"/>
          </p:cNvSpPr>
          <p:nvPr>
            <p:ph type="subTitle" idx="2"/>
          </p:nvPr>
        </p:nvSpPr>
        <p:spPr>
          <a:xfrm>
            <a:off x="1367125" y="1794825"/>
            <a:ext cx="29448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400"/>
              <a:buFont typeface="Bai Jamjuree"/>
              <a:buNone/>
              <a:defRPr sz="3400" b="1">
                <a:solidFill>
                  <a:schemeClr val="dk1"/>
                </a:solidFill>
                <a:latin typeface="Bai Jamjuree"/>
                <a:ea typeface="Bai Jamjuree"/>
                <a:cs typeface="Bai Jamjuree"/>
                <a:sym typeface="Bai Jamjuree"/>
              </a:defRPr>
            </a:lvl1pPr>
            <a:lvl2pPr lvl="1" rtl="0">
              <a:spcBef>
                <a:spcPts val="0"/>
              </a:spcBef>
              <a:spcAft>
                <a:spcPts val="0"/>
              </a:spcAft>
              <a:buClr>
                <a:schemeClr val="dk1"/>
              </a:buClr>
              <a:buSzPts val="3400"/>
              <a:buFont typeface="Bai Jamjuree"/>
              <a:buNone/>
              <a:defRPr sz="3400" b="1">
                <a:solidFill>
                  <a:schemeClr val="dk1"/>
                </a:solidFill>
                <a:latin typeface="Bai Jamjuree"/>
                <a:ea typeface="Bai Jamjuree"/>
                <a:cs typeface="Bai Jamjuree"/>
                <a:sym typeface="Bai Jamjuree"/>
              </a:defRPr>
            </a:lvl2pPr>
            <a:lvl3pPr lvl="2" rtl="0">
              <a:spcBef>
                <a:spcPts val="0"/>
              </a:spcBef>
              <a:spcAft>
                <a:spcPts val="0"/>
              </a:spcAft>
              <a:buClr>
                <a:schemeClr val="dk1"/>
              </a:buClr>
              <a:buSzPts val="3400"/>
              <a:buFont typeface="Bai Jamjuree"/>
              <a:buNone/>
              <a:defRPr sz="3400" b="1">
                <a:solidFill>
                  <a:schemeClr val="dk1"/>
                </a:solidFill>
                <a:latin typeface="Bai Jamjuree"/>
                <a:ea typeface="Bai Jamjuree"/>
                <a:cs typeface="Bai Jamjuree"/>
                <a:sym typeface="Bai Jamjuree"/>
              </a:defRPr>
            </a:lvl3pPr>
            <a:lvl4pPr lvl="3" rtl="0">
              <a:spcBef>
                <a:spcPts val="0"/>
              </a:spcBef>
              <a:spcAft>
                <a:spcPts val="0"/>
              </a:spcAft>
              <a:buClr>
                <a:schemeClr val="dk1"/>
              </a:buClr>
              <a:buSzPts val="3400"/>
              <a:buFont typeface="Bai Jamjuree"/>
              <a:buNone/>
              <a:defRPr sz="3400" b="1">
                <a:solidFill>
                  <a:schemeClr val="dk1"/>
                </a:solidFill>
                <a:latin typeface="Bai Jamjuree"/>
                <a:ea typeface="Bai Jamjuree"/>
                <a:cs typeface="Bai Jamjuree"/>
                <a:sym typeface="Bai Jamjuree"/>
              </a:defRPr>
            </a:lvl4pPr>
            <a:lvl5pPr lvl="4" rtl="0">
              <a:spcBef>
                <a:spcPts val="0"/>
              </a:spcBef>
              <a:spcAft>
                <a:spcPts val="0"/>
              </a:spcAft>
              <a:buClr>
                <a:schemeClr val="dk1"/>
              </a:buClr>
              <a:buSzPts val="3400"/>
              <a:buFont typeface="Bai Jamjuree"/>
              <a:buNone/>
              <a:defRPr sz="3400" b="1">
                <a:solidFill>
                  <a:schemeClr val="dk1"/>
                </a:solidFill>
                <a:latin typeface="Bai Jamjuree"/>
                <a:ea typeface="Bai Jamjuree"/>
                <a:cs typeface="Bai Jamjuree"/>
                <a:sym typeface="Bai Jamjuree"/>
              </a:defRPr>
            </a:lvl5pPr>
            <a:lvl6pPr lvl="5" rtl="0">
              <a:spcBef>
                <a:spcPts val="0"/>
              </a:spcBef>
              <a:spcAft>
                <a:spcPts val="0"/>
              </a:spcAft>
              <a:buClr>
                <a:schemeClr val="dk1"/>
              </a:buClr>
              <a:buSzPts val="3400"/>
              <a:buFont typeface="Bai Jamjuree"/>
              <a:buNone/>
              <a:defRPr sz="3400" b="1">
                <a:solidFill>
                  <a:schemeClr val="dk1"/>
                </a:solidFill>
                <a:latin typeface="Bai Jamjuree"/>
                <a:ea typeface="Bai Jamjuree"/>
                <a:cs typeface="Bai Jamjuree"/>
                <a:sym typeface="Bai Jamjuree"/>
              </a:defRPr>
            </a:lvl6pPr>
            <a:lvl7pPr lvl="6" rtl="0">
              <a:spcBef>
                <a:spcPts val="0"/>
              </a:spcBef>
              <a:spcAft>
                <a:spcPts val="0"/>
              </a:spcAft>
              <a:buClr>
                <a:schemeClr val="dk1"/>
              </a:buClr>
              <a:buSzPts val="3400"/>
              <a:buFont typeface="Bai Jamjuree"/>
              <a:buNone/>
              <a:defRPr sz="3400" b="1">
                <a:solidFill>
                  <a:schemeClr val="dk1"/>
                </a:solidFill>
                <a:latin typeface="Bai Jamjuree"/>
                <a:ea typeface="Bai Jamjuree"/>
                <a:cs typeface="Bai Jamjuree"/>
                <a:sym typeface="Bai Jamjuree"/>
              </a:defRPr>
            </a:lvl7pPr>
            <a:lvl8pPr lvl="7" rtl="0">
              <a:spcBef>
                <a:spcPts val="0"/>
              </a:spcBef>
              <a:spcAft>
                <a:spcPts val="0"/>
              </a:spcAft>
              <a:buClr>
                <a:schemeClr val="dk1"/>
              </a:buClr>
              <a:buSzPts val="3400"/>
              <a:buFont typeface="Bai Jamjuree"/>
              <a:buNone/>
              <a:defRPr sz="3400" b="1">
                <a:solidFill>
                  <a:schemeClr val="dk1"/>
                </a:solidFill>
                <a:latin typeface="Bai Jamjuree"/>
                <a:ea typeface="Bai Jamjuree"/>
                <a:cs typeface="Bai Jamjuree"/>
                <a:sym typeface="Bai Jamjuree"/>
              </a:defRPr>
            </a:lvl8pPr>
            <a:lvl9pPr lvl="8" rtl="0">
              <a:spcBef>
                <a:spcPts val="0"/>
              </a:spcBef>
              <a:spcAft>
                <a:spcPts val="0"/>
              </a:spcAft>
              <a:buClr>
                <a:schemeClr val="dk1"/>
              </a:buClr>
              <a:buSzPts val="3400"/>
              <a:buFont typeface="Bai Jamjuree"/>
              <a:buNone/>
              <a:defRPr sz="3400" b="1">
                <a:solidFill>
                  <a:schemeClr val="dk1"/>
                </a:solidFill>
                <a:latin typeface="Bai Jamjuree"/>
                <a:ea typeface="Bai Jamjuree"/>
                <a:cs typeface="Bai Jamjuree"/>
                <a:sym typeface="Bai Jamjure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1pPr>
            <a:lvl2pPr marL="914400" lvl="1" indent="-3175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2pPr>
            <a:lvl3pPr marL="1371600" lvl="2" indent="-3175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3pPr>
            <a:lvl4pPr marL="1828800" lvl="3" indent="-3175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4pPr>
            <a:lvl5pPr marL="2286000" lvl="4" indent="-3175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5pPr>
            <a:lvl6pPr marL="2743200" lvl="5" indent="-3175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6pPr>
            <a:lvl7pPr marL="3200400" lvl="6" indent="-3175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7pPr>
            <a:lvl8pPr marL="3657600" lvl="7" indent="-3175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8pPr>
            <a:lvl9pPr marL="4114800" lvl="8" indent="-317500">
              <a:lnSpc>
                <a:spcPct val="115000"/>
              </a:lnSpc>
              <a:spcBef>
                <a:spcPts val="0"/>
              </a:spcBef>
              <a:spcAft>
                <a:spcPts val="0"/>
              </a:spcAft>
              <a:buClr>
                <a:schemeClr val="dk2"/>
              </a:buClr>
              <a:buSzPts val="1400"/>
              <a:buFont typeface="Fira Sans"/>
              <a:buChar char="■"/>
              <a:defRPr>
                <a:solidFill>
                  <a:schemeClr val="dk2"/>
                </a:solidFill>
                <a:latin typeface="Fira Sans"/>
                <a:ea typeface="Fira Sans"/>
                <a:cs typeface="Fira Sans"/>
                <a:sym typeface="Fir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7" r:id="rId4"/>
    <p:sldLayoutId id="2147483658" r:id="rId5"/>
    <p:sldLayoutId id="2147483659" r:id="rId6"/>
    <p:sldLayoutId id="2147483661" r:id="rId7"/>
    <p:sldLayoutId id="2147483663" r:id="rId8"/>
    <p:sldLayoutId id="2147483667" r:id="rId9"/>
    <p:sldLayoutId id="2147483670" r:id="rId10"/>
    <p:sldLayoutId id="2147483672" r:id="rId11"/>
    <p:sldLayoutId id="2147483675" r:id="rId12"/>
    <p:sldLayoutId id="2147483678" r:id="rId13"/>
    <p:sldLayoutId id="2147483679"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0.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7"/>
          <p:cNvSpPr txBox="1">
            <a:spLocks noGrp="1"/>
          </p:cNvSpPr>
          <p:nvPr>
            <p:ph type="ctrTitle"/>
          </p:nvPr>
        </p:nvSpPr>
        <p:spPr>
          <a:xfrm>
            <a:off x="1182720" y="-121032"/>
            <a:ext cx="6766464" cy="214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smtClean="0"/>
              <a:t>Online </a:t>
            </a:r>
            <a:r>
              <a:rPr lang="en" sz="4800" b="1" dirty="0" smtClean="0"/>
              <a:t>Student Counselling System</a:t>
            </a:r>
            <a:endParaRPr sz="3200" dirty="0"/>
          </a:p>
        </p:txBody>
      </p:sp>
      <p:sp>
        <p:nvSpPr>
          <p:cNvPr id="208" name="Google Shape;208;p37"/>
          <p:cNvSpPr txBox="1">
            <a:spLocks noGrp="1"/>
          </p:cNvSpPr>
          <p:nvPr>
            <p:ph type="subTitle" idx="1"/>
          </p:nvPr>
        </p:nvSpPr>
        <p:spPr>
          <a:xfrm>
            <a:off x="634080" y="2125589"/>
            <a:ext cx="4023264" cy="14169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smtClean="0"/>
              <a:t>Submitted By</a:t>
            </a:r>
          </a:p>
          <a:p>
            <a:pPr marL="0" lvl="0" indent="0" algn="ctr" rtl="0">
              <a:spcBef>
                <a:spcPts val="0"/>
              </a:spcBef>
              <a:spcAft>
                <a:spcPts val="0"/>
              </a:spcAft>
              <a:buNone/>
            </a:pPr>
            <a:r>
              <a:rPr lang="en-US" sz="1800" dirty="0" smtClean="0"/>
              <a:t>Md </a:t>
            </a:r>
            <a:r>
              <a:rPr lang="en-US" sz="1800" dirty="0" err="1" smtClean="0"/>
              <a:t>Sharifuzzaman</a:t>
            </a:r>
            <a:r>
              <a:rPr lang="en-US" sz="1800" dirty="0" smtClean="0"/>
              <a:t> Shajib</a:t>
            </a:r>
          </a:p>
          <a:p>
            <a:pPr marL="0" lvl="0" indent="0" algn="ctr" rtl="0">
              <a:spcBef>
                <a:spcPts val="0"/>
              </a:spcBef>
              <a:spcAft>
                <a:spcPts val="0"/>
              </a:spcAft>
              <a:buNone/>
            </a:pPr>
            <a:r>
              <a:rPr lang="en-US" sz="1800" dirty="0" smtClean="0"/>
              <a:t>Id No: 18CSE032</a:t>
            </a:r>
          </a:p>
          <a:p>
            <a:pPr marL="0" lvl="0" indent="0" algn="ctr" rtl="0">
              <a:spcBef>
                <a:spcPts val="0"/>
              </a:spcBef>
              <a:spcAft>
                <a:spcPts val="0"/>
              </a:spcAft>
              <a:buNone/>
            </a:pPr>
            <a:r>
              <a:rPr lang="en-US" sz="1800" dirty="0" smtClean="0"/>
              <a:t>Department of CSE, BSMRSTU</a:t>
            </a:r>
            <a:endParaRPr sz="1800" dirty="0"/>
          </a:p>
        </p:txBody>
      </p:sp>
      <p:sp>
        <p:nvSpPr>
          <p:cNvPr id="4" name="Google Shape;208;p37"/>
          <p:cNvSpPr txBox="1">
            <a:spLocks/>
          </p:cNvSpPr>
          <p:nvPr/>
        </p:nvSpPr>
        <p:spPr>
          <a:xfrm>
            <a:off x="4657344" y="2125588"/>
            <a:ext cx="3785616" cy="14169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2"/>
              </a:buClr>
              <a:buSzPts val="1400"/>
              <a:buFont typeface="Fira Sans"/>
              <a:buNone/>
              <a:defRPr sz="1600" b="0" i="0" u="none" strike="noStrike" cap="none">
                <a:solidFill>
                  <a:schemeClr val="dk2"/>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dk2"/>
              </a:buClr>
              <a:buSzPts val="1800"/>
              <a:buFont typeface="Fira Sans"/>
              <a:buNone/>
              <a:defRPr sz="1800" b="0" i="0" u="none" strike="noStrike" cap="none">
                <a:solidFill>
                  <a:schemeClr val="dk2"/>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dk2"/>
              </a:buClr>
              <a:buSzPts val="1800"/>
              <a:buFont typeface="Fira Sans"/>
              <a:buNone/>
              <a:defRPr sz="1800" b="0" i="0" u="none" strike="noStrike" cap="none">
                <a:solidFill>
                  <a:schemeClr val="dk2"/>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dk2"/>
              </a:buClr>
              <a:buSzPts val="1800"/>
              <a:buFont typeface="Fira Sans"/>
              <a:buNone/>
              <a:defRPr sz="1800" b="0" i="0" u="none" strike="noStrike" cap="none">
                <a:solidFill>
                  <a:schemeClr val="dk2"/>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dk2"/>
              </a:buClr>
              <a:buSzPts val="1800"/>
              <a:buFont typeface="Fira Sans"/>
              <a:buNone/>
              <a:defRPr sz="1800" b="0" i="0" u="none" strike="noStrike" cap="none">
                <a:solidFill>
                  <a:schemeClr val="dk2"/>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dk2"/>
              </a:buClr>
              <a:buSzPts val="1800"/>
              <a:buFont typeface="Fira Sans"/>
              <a:buNone/>
              <a:defRPr sz="1800" b="0" i="0" u="none" strike="noStrike" cap="none">
                <a:solidFill>
                  <a:schemeClr val="dk2"/>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dk2"/>
              </a:buClr>
              <a:buSzPts val="1800"/>
              <a:buFont typeface="Fira Sans"/>
              <a:buNone/>
              <a:defRPr sz="1800" b="0" i="0" u="none" strike="noStrike" cap="none">
                <a:solidFill>
                  <a:schemeClr val="dk2"/>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dk2"/>
              </a:buClr>
              <a:buSzPts val="1800"/>
              <a:buFont typeface="Fira Sans"/>
              <a:buNone/>
              <a:defRPr sz="1800" b="0" i="0" u="none" strike="noStrike" cap="none">
                <a:solidFill>
                  <a:schemeClr val="dk2"/>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dk2"/>
              </a:buClr>
              <a:buSzPts val="1800"/>
              <a:buFont typeface="Fira Sans"/>
              <a:buNone/>
              <a:defRPr sz="1800" b="0" i="0" u="none" strike="noStrike" cap="none">
                <a:solidFill>
                  <a:schemeClr val="dk2"/>
                </a:solidFill>
                <a:latin typeface="Fira Sans"/>
                <a:ea typeface="Fira Sans"/>
                <a:cs typeface="Fira Sans"/>
                <a:sym typeface="Fira Sans"/>
              </a:defRPr>
            </a:lvl9pPr>
          </a:lstStyle>
          <a:p>
            <a:pPr marL="0" indent="0"/>
            <a:r>
              <a:rPr lang="en-US" sz="1800" dirty="0" smtClean="0"/>
              <a:t>Submitted To</a:t>
            </a:r>
          </a:p>
          <a:p>
            <a:pPr marL="0" indent="0"/>
            <a:r>
              <a:rPr lang="en-US" sz="1800" dirty="0"/>
              <a:t>Md. </a:t>
            </a:r>
            <a:r>
              <a:rPr lang="en-US" sz="1800" dirty="0" err="1"/>
              <a:t>Martuza</a:t>
            </a:r>
            <a:r>
              <a:rPr lang="en-US" sz="1800" dirty="0"/>
              <a:t> </a:t>
            </a:r>
            <a:r>
              <a:rPr lang="en-US" sz="1800" dirty="0" err="1"/>
              <a:t>Ahamad</a:t>
            </a:r>
            <a:endParaRPr lang="en-US" sz="1800" dirty="0"/>
          </a:p>
          <a:p>
            <a:r>
              <a:rPr lang="en-US" sz="1800" dirty="0"/>
              <a:t>Assistant Professor</a:t>
            </a:r>
          </a:p>
          <a:p>
            <a:r>
              <a:rPr lang="en-US" sz="1800" dirty="0" smtClean="0"/>
              <a:t>Department of CSE, BSMRSTU</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8242" y="3691530"/>
            <a:ext cx="775411" cy="646176"/>
          </a:xfrm>
          <a:prstGeom prst="rect">
            <a:avLst/>
          </a:prstGeom>
        </p:spPr>
      </p:pic>
      <p:sp>
        <p:nvSpPr>
          <p:cNvPr id="6" name="Google Shape;155;p19"/>
          <p:cNvSpPr/>
          <p:nvPr/>
        </p:nvSpPr>
        <p:spPr>
          <a:xfrm>
            <a:off x="304119" y="4486653"/>
            <a:ext cx="8523659" cy="746845"/>
          </a:xfrm>
          <a:prstGeom prst="rect">
            <a:avLst/>
          </a:prstGeom>
          <a:noFill/>
          <a:ln>
            <a:noFill/>
          </a:ln>
        </p:spPr>
        <p:txBody>
          <a:bodyPr spcFirstLastPara="1" wrap="square" lIns="91425" tIns="45700" rIns="91425" bIns="45700" anchor="t" anchorCtr="0">
            <a:noAutofit/>
          </a:bodyPr>
          <a:lstStyle/>
          <a:p>
            <a:pPr algn="ctr"/>
            <a:r>
              <a:rPr lang="en-US" sz="1600" b="1" dirty="0" err="1">
                <a:solidFill>
                  <a:schemeClr val="bg2">
                    <a:lumMod val="75000"/>
                  </a:schemeClr>
                </a:solidFill>
              </a:rPr>
              <a:t>Bangabandhu</a:t>
            </a:r>
            <a:r>
              <a:rPr lang="en-US" sz="1600" b="1" dirty="0">
                <a:solidFill>
                  <a:schemeClr val="bg2">
                    <a:lumMod val="75000"/>
                  </a:schemeClr>
                </a:solidFill>
              </a:rPr>
              <a:t> Sheikh </a:t>
            </a:r>
            <a:r>
              <a:rPr lang="en-US" sz="1600" b="1" dirty="0" err="1">
                <a:solidFill>
                  <a:schemeClr val="bg2">
                    <a:lumMod val="75000"/>
                  </a:schemeClr>
                </a:solidFill>
              </a:rPr>
              <a:t>Mujibur</a:t>
            </a:r>
            <a:r>
              <a:rPr lang="en-US" sz="1600" b="1" dirty="0">
                <a:solidFill>
                  <a:schemeClr val="bg2">
                    <a:lumMod val="75000"/>
                  </a:schemeClr>
                </a:solidFill>
              </a:rPr>
              <a:t> Rahman Science and Technology University, </a:t>
            </a:r>
            <a:r>
              <a:rPr lang="en-US" sz="1600" b="1" dirty="0" err="1" smtClean="0">
                <a:solidFill>
                  <a:schemeClr val="bg2">
                    <a:lumMod val="75000"/>
                  </a:schemeClr>
                </a:solidFill>
              </a:rPr>
              <a:t>Gopalganj</a:t>
            </a:r>
            <a:endParaRPr lang="en-US" sz="1600" b="1" dirty="0" smtClean="0">
              <a:solidFill>
                <a:schemeClr val="bg2">
                  <a:lumMod val="75000"/>
                </a:schemeClr>
              </a:solidFill>
            </a:endParaRPr>
          </a:p>
          <a:p>
            <a:pPr algn="ctr"/>
            <a:r>
              <a:rPr lang="en-US" sz="1600" b="1" dirty="0" smtClean="0">
                <a:solidFill>
                  <a:schemeClr val="bg2">
                    <a:lumMod val="75000"/>
                  </a:schemeClr>
                </a:solidFill>
              </a:rPr>
              <a:t>July 19</a:t>
            </a:r>
            <a:r>
              <a:rPr lang="en-US" sz="1600" b="1" baseline="30000" dirty="0" smtClean="0">
                <a:solidFill>
                  <a:schemeClr val="bg2">
                    <a:lumMod val="75000"/>
                  </a:schemeClr>
                </a:solidFill>
              </a:rPr>
              <a:t>th</a:t>
            </a:r>
            <a:r>
              <a:rPr lang="en-US" sz="1600" b="1" dirty="0" smtClean="0">
                <a:solidFill>
                  <a:schemeClr val="bg2">
                    <a:lumMod val="75000"/>
                  </a:schemeClr>
                </a:solidFill>
              </a:rPr>
              <a:t> 2023</a:t>
            </a:r>
            <a:endParaRPr lang="en-US" sz="1600" b="1" dirty="0">
              <a:solidFill>
                <a:schemeClr val="bg2">
                  <a:lumMod val="75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3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Technology Stack</a:t>
            </a:r>
            <a:endParaRPr b="0" dirty="0"/>
          </a:p>
        </p:txBody>
      </p:sp>
      <p:sp>
        <p:nvSpPr>
          <p:cNvPr id="7" name="Google Shape;162;p20"/>
          <p:cNvSpPr/>
          <p:nvPr/>
        </p:nvSpPr>
        <p:spPr>
          <a:xfrm>
            <a:off x="318913" y="1169217"/>
            <a:ext cx="5057759" cy="45719"/>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4" name="Rectangle 3"/>
          <p:cNvSpPr/>
          <p:nvPr/>
        </p:nvSpPr>
        <p:spPr>
          <a:xfrm>
            <a:off x="1408176" y="1583293"/>
            <a:ext cx="4572000" cy="2616101"/>
          </a:xfrm>
          <a:prstGeom prst="rect">
            <a:avLst/>
          </a:prstGeom>
        </p:spPr>
        <p:txBody>
          <a:bodyPr>
            <a:spAutoFit/>
          </a:bodyPr>
          <a:lstStyle/>
          <a:p>
            <a:pPr marL="285750" lvl="0" indent="-285750">
              <a:buSzPts val="1800"/>
              <a:buFont typeface="Wingdings" panose="05000000000000000000" pitchFamily="2" charset="2"/>
              <a:buChar char="Ø"/>
            </a:pPr>
            <a:r>
              <a:rPr lang="en-US" sz="1600" b="1" dirty="0" smtClean="0">
                <a:solidFill>
                  <a:srgbClr val="002060"/>
                </a:solidFill>
              </a:rPr>
              <a:t>Frontend</a:t>
            </a:r>
          </a:p>
          <a:p>
            <a:pPr marL="285750" lvl="8" indent="-285750">
              <a:buSzPts val="1800"/>
              <a:buFont typeface="Arial" panose="020B0604020202020204" pitchFamily="34" charset="0"/>
              <a:buChar char="•"/>
            </a:pPr>
            <a:r>
              <a:rPr lang="en-US" sz="1600" b="1" dirty="0" smtClean="0">
                <a:solidFill>
                  <a:srgbClr val="002060"/>
                </a:solidFill>
              </a:rPr>
              <a:t>   HTML</a:t>
            </a:r>
            <a:endParaRPr lang="en-US" sz="1600" b="1" dirty="0">
              <a:solidFill>
                <a:srgbClr val="002060"/>
              </a:solidFill>
            </a:endParaRPr>
          </a:p>
          <a:p>
            <a:pPr marL="285750" lvl="4" indent="-285750">
              <a:buSzPts val="1800"/>
              <a:buFont typeface="Arial" panose="020B0604020202020204" pitchFamily="34" charset="0"/>
              <a:buChar char="•"/>
            </a:pPr>
            <a:r>
              <a:rPr lang="en-US" sz="1600" b="1" dirty="0" smtClean="0">
                <a:solidFill>
                  <a:srgbClr val="002060"/>
                </a:solidFill>
              </a:rPr>
              <a:t>   CSS</a:t>
            </a:r>
            <a:endParaRPr lang="en-US" sz="1600" b="1" dirty="0">
              <a:solidFill>
                <a:srgbClr val="002060"/>
              </a:solidFill>
            </a:endParaRPr>
          </a:p>
          <a:p>
            <a:pPr marL="285750" lvl="4" indent="-285750">
              <a:buSzPts val="1800"/>
              <a:buFont typeface="Arial" panose="020B0604020202020204" pitchFamily="34" charset="0"/>
              <a:buChar char="•"/>
            </a:pPr>
            <a:r>
              <a:rPr lang="en-US" sz="1600" b="1" dirty="0" smtClean="0">
                <a:solidFill>
                  <a:srgbClr val="002060"/>
                </a:solidFill>
              </a:rPr>
              <a:t>   Bootstrap</a:t>
            </a:r>
            <a:endParaRPr lang="en-US" sz="1600" b="1" dirty="0">
              <a:solidFill>
                <a:srgbClr val="002060"/>
              </a:solidFill>
            </a:endParaRPr>
          </a:p>
          <a:p>
            <a:pPr marL="285750" lvl="4" indent="-285750">
              <a:buSzPts val="1800"/>
              <a:buFont typeface="Arial" panose="020B0604020202020204" pitchFamily="34" charset="0"/>
              <a:buChar char="•"/>
            </a:pPr>
            <a:r>
              <a:rPr lang="en-US" sz="1600" b="1" dirty="0" smtClean="0">
                <a:solidFill>
                  <a:srgbClr val="002060"/>
                </a:solidFill>
              </a:rPr>
              <a:t>   JavaScript</a:t>
            </a:r>
          </a:p>
          <a:p>
            <a:pPr marL="285750" lvl="0" indent="-285750">
              <a:spcBef>
                <a:spcPts val="1200"/>
              </a:spcBef>
              <a:buSzPts val="1800"/>
              <a:buFont typeface="Wingdings" panose="05000000000000000000" pitchFamily="2" charset="2"/>
              <a:buChar char="Ø"/>
            </a:pPr>
            <a:r>
              <a:rPr lang="en-US" sz="1600" b="1" dirty="0" smtClean="0">
                <a:solidFill>
                  <a:srgbClr val="002060"/>
                </a:solidFill>
              </a:rPr>
              <a:t>Backend</a:t>
            </a:r>
            <a:endParaRPr lang="en-US" sz="1600" b="1" dirty="0">
              <a:solidFill>
                <a:srgbClr val="002060"/>
              </a:solidFill>
            </a:endParaRPr>
          </a:p>
          <a:p>
            <a:pPr marL="457200" lvl="0" indent="-342900">
              <a:buSzPts val="1800"/>
              <a:buFont typeface="Arial"/>
              <a:buChar char="•"/>
            </a:pPr>
            <a:r>
              <a:rPr lang="en-US" sz="1600" b="1" dirty="0" smtClean="0">
                <a:solidFill>
                  <a:srgbClr val="002060"/>
                </a:solidFill>
              </a:rPr>
              <a:t>PHP</a:t>
            </a:r>
            <a:endParaRPr lang="en-US" sz="1600" b="1" dirty="0">
              <a:solidFill>
                <a:srgbClr val="002060"/>
              </a:solidFill>
            </a:endParaRPr>
          </a:p>
          <a:p>
            <a:pPr marL="285750" lvl="0" indent="-285750">
              <a:spcBef>
                <a:spcPts val="1200"/>
              </a:spcBef>
              <a:buFont typeface="Wingdings" panose="05000000000000000000" pitchFamily="2" charset="2"/>
              <a:buChar char="Ø"/>
            </a:pPr>
            <a:r>
              <a:rPr lang="en-US" sz="1600" b="1" dirty="0">
                <a:solidFill>
                  <a:srgbClr val="002060"/>
                </a:solidFill>
              </a:rPr>
              <a:t>Database</a:t>
            </a:r>
          </a:p>
          <a:p>
            <a:pPr marL="457200" lvl="0" indent="-342900">
              <a:buSzPts val="1800"/>
              <a:buFont typeface="Arial"/>
              <a:buChar char="•"/>
            </a:pPr>
            <a:r>
              <a:rPr lang="en-US" sz="1600" b="1" dirty="0">
                <a:solidFill>
                  <a:srgbClr val="002060"/>
                </a:solidFill>
              </a:rPr>
              <a:t>MySQL</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78034" y="2524702"/>
            <a:ext cx="1245966" cy="652272"/>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55029" y="1715295"/>
            <a:ext cx="1414656" cy="849912"/>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9728" y="3130775"/>
            <a:ext cx="925257" cy="877251"/>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06368" y="1773685"/>
            <a:ext cx="865632" cy="865632"/>
          </a:xfrm>
          <a:prstGeom prst="rect">
            <a:avLst/>
          </a:prstGeom>
        </p:spPr>
      </p:pic>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02736" y="2940564"/>
            <a:ext cx="1072896" cy="107289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8" name="Google Shape;218;p27"/>
          <p:cNvSpPr/>
          <p:nvPr/>
        </p:nvSpPr>
        <p:spPr>
          <a:xfrm rot="10800000" flipH="1" flipV="1">
            <a:off x="113778" y="785117"/>
            <a:ext cx="4153422" cy="45719"/>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9" name="Google Shape;219;p27"/>
          <p:cNvSpPr txBox="1"/>
          <p:nvPr/>
        </p:nvSpPr>
        <p:spPr>
          <a:xfrm>
            <a:off x="494580" y="19717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dirty="0" err="1" smtClean="0">
                <a:solidFill>
                  <a:srgbClr val="002060"/>
                </a:solidFill>
              </a:rPr>
              <a:t>Usecase</a:t>
            </a:r>
            <a:r>
              <a:rPr lang="en-US" sz="3000" b="1" i="0" u="none" strike="noStrike" cap="none" dirty="0" smtClean="0">
                <a:solidFill>
                  <a:srgbClr val="002060"/>
                </a:solidFill>
                <a:latin typeface="Arial"/>
                <a:ea typeface="Arial"/>
                <a:cs typeface="Arial"/>
                <a:sym typeface="Arial"/>
              </a:rPr>
              <a:t>-Diagram</a:t>
            </a:r>
            <a:endParaRPr sz="3000" b="1" i="0" u="none" strike="noStrike" cap="none" dirty="0">
              <a:solidFill>
                <a:srgbClr val="002060"/>
              </a:solidFill>
              <a:latin typeface="Arial"/>
              <a:ea typeface="Arial"/>
              <a:cs typeface="Arial"/>
              <a:sym typeface="Aria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9952" y="937516"/>
            <a:ext cx="7229856" cy="420598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7"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i="0" u="none" strike="noStrike" cap="none" dirty="0">
                <a:solidFill>
                  <a:srgbClr val="002060"/>
                </a:solidFill>
                <a:latin typeface="Arial"/>
                <a:ea typeface="Arial"/>
                <a:cs typeface="Arial"/>
                <a:sym typeface="Arial"/>
              </a:rPr>
              <a:t>Screenshots of </a:t>
            </a:r>
            <a:r>
              <a:rPr lang="en-US" sz="3000" b="1" dirty="0" smtClean="0">
                <a:solidFill>
                  <a:srgbClr val="002060"/>
                </a:solidFill>
              </a:rPr>
              <a:t>my</a:t>
            </a:r>
            <a:r>
              <a:rPr lang="en-US" sz="3000" b="1" i="0" u="none" strike="noStrike" cap="none" dirty="0" smtClean="0">
                <a:solidFill>
                  <a:srgbClr val="002060"/>
                </a:solidFill>
                <a:latin typeface="Arial"/>
                <a:ea typeface="Arial"/>
                <a:cs typeface="Arial"/>
                <a:sym typeface="Arial"/>
              </a:rPr>
              <a:t> </a:t>
            </a:r>
            <a:r>
              <a:rPr lang="en-US" sz="3000" b="1" i="0" u="none" strike="noStrike" cap="none" dirty="0">
                <a:solidFill>
                  <a:srgbClr val="002060"/>
                </a:solidFill>
                <a:latin typeface="Arial"/>
                <a:ea typeface="Arial"/>
                <a:cs typeface="Arial"/>
                <a:sym typeface="Arial"/>
              </a:rPr>
              <a:t>website</a:t>
            </a:r>
            <a:endParaRPr sz="3000" b="1" i="0" u="none" strike="noStrike" cap="none" dirty="0">
              <a:solidFill>
                <a:srgbClr val="002060"/>
              </a:solidFill>
              <a:latin typeface="Arial"/>
              <a:ea typeface="Arial"/>
              <a:cs typeface="Arial"/>
              <a:sym typeface="Arial"/>
            </a:endParaRPr>
          </a:p>
        </p:txBody>
      </p:sp>
      <p:sp>
        <p:nvSpPr>
          <p:cNvPr id="8" name="Google Shape;232;p29"/>
          <p:cNvSpPr/>
          <p:nvPr/>
        </p:nvSpPr>
        <p:spPr>
          <a:xfrm rot="10800000" flipH="1">
            <a:off x="430770" y="734398"/>
            <a:ext cx="6788476" cy="47671"/>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5" name="Picture 4"/>
          <p:cNvPicPr>
            <a:picLocks noChangeAspect="1"/>
          </p:cNvPicPr>
          <p:nvPr/>
        </p:nvPicPr>
        <p:blipFill>
          <a:blip r:embed="rId3"/>
          <a:stretch>
            <a:fillRect/>
          </a:stretch>
        </p:blipFill>
        <p:spPr>
          <a:xfrm>
            <a:off x="0" y="1020723"/>
            <a:ext cx="3011424" cy="4122777"/>
          </a:xfrm>
          <a:prstGeom prst="rect">
            <a:avLst/>
          </a:prstGeom>
        </p:spPr>
      </p:pic>
      <p:pic>
        <p:nvPicPr>
          <p:cNvPr id="6" name="Picture 5"/>
          <p:cNvPicPr>
            <a:picLocks noChangeAspect="1"/>
          </p:cNvPicPr>
          <p:nvPr/>
        </p:nvPicPr>
        <p:blipFill>
          <a:blip r:embed="rId4"/>
          <a:stretch>
            <a:fillRect/>
          </a:stretch>
        </p:blipFill>
        <p:spPr>
          <a:xfrm>
            <a:off x="3011425" y="1020723"/>
            <a:ext cx="2838680" cy="4122777"/>
          </a:xfrm>
          <a:prstGeom prst="rect">
            <a:avLst/>
          </a:prstGeom>
        </p:spPr>
      </p:pic>
      <p:pic>
        <p:nvPicPr>
          <p:cNvPr id="9" name="Picture 8"/>
          <p:cNvPicPr>
            <a:picLocks noChangeAspect="1"/>
          </p:cNvPicPr>
          <p:nvPr/>
        </p:nvPicPr>
        <p:blipFill>
          <a:blip r:embed="rId5"/>
          <a:stretch>
            <a:fillRect/>
          </a:stretch>
        </p:blipFill>
        <p:spPr>
          <a:xfrm>
            <a:off x="5850104" y="1020723"/>
            <a:ext cx="3293895" cy="412277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14"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i="0" u="none" strike="noStrike" cap="none" dirty="0">
                <a:solidFill>
                  <a:srgbClr val="002060"/>
                </a:solidFill>
                <a:latin typeface="Arial"/>
                <a:ea typeface="Arial"/>
                <a:cs typeface="Arial"/>
                <a:sym typeface="Arial"/>
              </a:rPr>
              <a:t>Screenshots of </a:t>
            </a:r>
            <a:r>
              <a:rPr lang="en-US" sz="3000" b="1" dirty="0" smtClean="0">
                <a:solidFill>
                  <a:srgbClr val="002060"/>
                </a:solidFill>
              </a:rPr>
              <a:t>my</a:t>
            </a:r>
            <a:r>
              <a:rPr lang="en-US" sz="3000" b="1" i="0" u="none" strike="noStrike" cap="none" dirty="0" smtClean="0">
                <a:solidFill>
                  <a:srgbClr val="002060"/>
                </a:solidFill>
                <a:latin typeface="Arial"/>
                <a:ea typeface="Arial"/>
                <a:cs typeface="Arial"/>
                <a:sym typeface="Arial"/>
              </a:rPr>
              <a:t> </a:t>
            </a:r>
            <a:r>
              <a:rPr lang="en-US" sz="3000" b="1" i="0" u="none" strike="noStrike" cap="none" dirty="0">
                <a:solidFill>
                  <a:srgbClr val="002060"/>
                </a:solidFill>
                <a:latin typeface="Arial"/>
                <a:ea typeface="Arial"/>
                <a:cs typeface="Arial"/>
                <a:sym typeface="Arial"/>
              </a:rPr>
              <a:t>website</a:t>
            </a:r>
            <a:endParaRPr sz="3000" b="1" i="0" u="none" strike="noStrike" cap="none" dirty="0">
              <a:solidFill>
                <a:srgbClr val="002060"/>
              </a:solidFill>
              <a:latin typeface="Arial"/>
              <a:ea typeface="Arial"/>
              <a:cs typeface="Arial"/>
              <a:sym typeface="Arial"/>
            </a:endParaRPr>
          </a:p>
        </p:txBody>
      </p:sp>
      <p:sp>
        <p:nvSpPr>
          <p:cNvPr id="15" name="Google Shape;232;p29"/>
          <p:cNvSpPr/>
          <p:nvPr/>
        </p:nvSpPr>
        <p:spPr>
          <a:xfrm rot="10800000" flipH="1">
            <a:off x="430770" y="734398"/>
            <a:ext cx="6788476" cy="47671"/>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8" name="Picture 7"/>
          <p:cNvPicPr>
            <a:picLocks noChangeAspect="1"/>
          </p:cNvPicPr>
          <p:nvPr/>
        </p:nvPicPr>
        <p:blipFill>
          <a:blip r:embed="rId3"/>
          <a:stretch>
            <a:fillRect/>
          </a:stretch>
        </p:blipFill>
        <p:spPr>
          <a:xfrm>
            <a:off x="182880" y="1109472"/>
            <a:ext cx="8753856" cy="388924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14"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i="0" u="none" strike="noStrike" cap="none" dirty="0">
                <a:solidFill>
                  <a:srgbClr val="002060"/>
                </a:solidFill>
                <a:latin typeface="Arial"/>
                <a:ea typeface="Arial"/>
                <a:cs typeface="Arial"/>
                <a:sym typeface="Arial"/>
              </a:rPr>
              <a:t>Screenshots of </a:t>
            </a:r>
            <a:r>
              <a:rPr lang="en-US" sz="3000" b="1" dirty="0" smtClean="0">
                <a:solidFill>
                  <a:srgbClr val="002060"/>
                </a:solidFill>
              </a:rPr>
              <a:t>my</a:t>
            </a:r>
            <a:r>
              <a:rPr lang="en-US" sz="3000" b="1" i="0" u="none" strike="noStrike" cap="none" dirty="0" smtClean="0">
                <a:solidFill>
                  <a:srgbClr val="002060"/>
                </a:solidFill>
                <a:latin typeface="Arial"/>
                <a:ea typeface="Arial"/>
                <a:cs typeface="Arial"/>
                <a:sym typeface="Arial"/>
              </a:rPr>
              <a:t> </a:t>
            </a:r>
            <a:r>
              <a:rPr lang="en-US" sz="3000" b="1" i="0" u="none" strike="noStrike" cap="none" dirty="0">
                <a:solidFill>
                  <a:srgbClr val="002060"/>
                </a:solidFill>
                <a:latin typeface="Arial"/>
                <a:ea typeface="Arial"/>
                <a:cs typeface="Arial"/>
                <a:sym typeface="Arial"/>
              </a:rPr>
              <a:t>website</a:t>
            </a:r>
            <a:endParaRPr sz="3000" b="1" i="0" u="none" strike="noStrike" cap="none" dirty="0">
              <a:solidFill>
                <a:srgbClr val="002060"/>
              </a:solidFill>
              <a:latin typeface="Arial"/>
              <a:ea typeface="Arial"/>
              <a:cs typeface="Arial"/>
              <a:sym typeface="Arial"/>
            </a:endParaRPr>
          </a:p>
        </p:txBody>
      </p:sp>
      <p:sp>
        <p:nvSpPr>
          <p:cNvPr id="15" name="Google Shape;232;p29"/>
          <p:cNvSpPr/>
          <p:nvPr/>
        </p:nvSpPr>
        <p:spPr>
          <a:xfrm rot="10800000" flipH="1">
            <a:off x="430770" y="734398"/>
            <a:ext cx="6788476" cy="47671"/>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2" name="Picture 1"/>
          <p:cNvPicPr>
            <a:picLocks noChangeAspect="1"/>
          </p:cNvPicPr>
          <p:nvPr/>
        </p:nvPicPr>
        <p:blipFill>
          <a:blip r:embed="rId3"/>
          <a:stretch>
            <a:fillRect/>
          </a:stretch>
        </p:blipFill>
        <p:spPr>
          <a:xfrm>
            <a:off x="85343" y="870654"/>
            <a:ext cx="8856303" cy="4163118"/>
          </a:xfrm>
          <a:prstGeom prst="rect">
            <a:avLst/>
          </a:prstGeom>
        </p:spPr>
      </p:pic>
      <p:pic>
        <p:nvPicPr>
          <p:cNvPr id="3" name="Picture 2"/>
          <p:cNvPicPr>
            <a:picLocks noChangeAspect="1"/>
          </p:cNvPicPr>
          <p:nvPr/>
        </p:nvPicPr>
        <p:blipFill>
          <a:blip r:embed="rId4"/>
          <a:stretch>
            <a:fillRect/>
          </a:stretch>
        </p:blipFill>
        <p:spPr>
          <a:xfrm>
            <a:off x="6437376" y="2754994"/>
            <a:ext cx="2504270" cy="2278778"/>
          </a:xfrm>
          <a:prstGeom prst="rect">
            <a:avLst/>
          </a:prstGeom>
        </p:spPr>
      </p:pic>
    </p:spTree>
    <p:extLst>
      <p:ext uri="{BB962C8B-B14F-4D97-AF65-F5344CB8AC3E}">
        <p14:creationId xmlns:p14="http://schemas.microsoft.com/office/powerpoint/2010/main" val="3982844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14"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i="0" u="none" strike="noStrike" cap="none" dirty="0">
                <a:solidFill>
                  <a:srgbClr val="002060"/>
                </a:solidFill>
                <a:latin typeface="Arial"/>
                <a:ea typeface="Arial"/>
                <a:cs typeface="Arial"/>
                <a:sym typeface="Arial"/>
              </a:rPr>
              <a:t>Screenshots of </a:t>
            </a:r>
            <a:r>
              <a:rPr lang="en-US" sz="3000" b="1" dirty="0" smtClean="0">
                <a:solidFill>
                  <a:srgbClr val="002060"/>
                </a:solidFill>
              </a:rPr>
              <a:t>my</a:t>
            </a:r>
            <a:r>
              <a:rPr lang="en-US" sz="3000" b="1" i="0" u="none" strike="noStrike" cap="none" dirty="0" smtClean="0">
                <a:solidFill>
                  <a:srgbClr val="002060"/>
                </a:solidFill>
                <a:latin typeface="Arial"/>
                <a:ea typeface="Arial"/>
                <a:cs typeface="Arial"/>
                <a:sym typeface="Arial"/>
              </a:rPr>
              <a:t> </a:t>
            </a:r>
            <a:r>
              <a:rPr lang="en-US" sz="3000" b="1" i="0" u="none" strike="noStrike" cap="none" dirty="0">
                <a:solidFill>
                  <a:srgbClr val="002060"/>
                </a:solidFill>
                <a:latin typeface="Arial"/>
                <a:ea typeface="Arial"/>
                <a:cs typeface="Arial"/>
                <a:sym typeface="Arial"/>
              </a:rPr>
              <a:t>website</a:t>
            </a:r>
            <a:endParaRPr sz="3000" b="1" i="0" u="none" strike="noStrike" cap="none" dirty="0">
              <a:solidFill>
                <a:srgbClr val="002060"/>
              </a:solidFill>
              <a:latin typeface="Arial"/>
              <a:ea typeface="Arial"/>
              <a:cs typeface="Arial"/>
              <a:sym typeface="Arial"/>
            </a:endParaRPr>
          </a:p>
        </p:txBody>
      </p:sp>
      <p:sp>
        <p:nvSpPr>
          <p:cNvPr id="15" name="Google Shape;232;p29"/>
          <p:cNvSpPr/>
          <p:nvPr/>
        </p:nvSpPr>
        <p:spPr>
          <a:xfrm rot="10800000" flipH="1">
            <a:off x="430770" y="734398"/>
            <a:ext cx="6788476" cy="47671"/>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4" name="Picture 3"/>
          <p:cNvPicPr>
            <a:picLocks noChangeAspect="1"/>
          </p:cNvPicPr>
          <p:nvPr/>
        </p:nvPicPr>
        <p:blipFill>
          <a:blip r:embed="rId3"/>
          <a:stretch>
            <a:fillRect/>
          </a:stretch>
        </p:blipFill>
        <p:spPr>
          <a:xfrm>
            <a:off x="182880" y="881206"/>
            <a:ext cx="8790432" cy="4105322"/>
          </a:xfrm>
          <a:prstGeom prst="rect">
            <a:avLst/>
          </a:prstGeom>
        </p:spPr>
      </p:pic>
    </p:spTree>
    <p:extLst>
      <p:ext uri="{BB962C8B-B14F-4D97-AF65-F5344CB8AC3E}">
        <p14:creationId xmlns:p14="http://schemas.microsoft.com/office/powerpoint/2010/main" val="71417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14"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i="0" u="none" strike="noStrike" cap="none" dirty="0">
                <a:solidFill>
                  <a:srgbClr val="002060"/>
                </a:solidFill>
                <a:latin typeface="Arial"/>
                <a:ea typeface="Arial"/>
                <a:cs typeface="Arial"/>
                <a:sym typeface="Arial"/>
              </a:rPr>
              <a:t>Screenshots of </a:t>
            </a:r>
            <a:r>
              <a:rPr lang="en-US" sz="3000" b="1" dirty="0" smtClean="0">
                <a:solidFill>
                  <a:srgbClr val="002060"/>
                </a:solidFill>
              </a:rPr>
              <a:t>my</a:t>
            </a:r>
            <a:r>
              <a:rPr lang="en-US" sz="3000" b="1" i="0" u="none" strike="noStrike" cap="none" dirty="0" smtClean="0">
                <a:solidFill>
                  <a:srgbClr val="002060"/>
                </a:solidFill>
                <a:latin typeface="Arial"/>
                <a:ea typeface="Arial"/>
                <a:cs typeface="Arial"/>
                <a:sym typeface="Arial"/>
              </a:rPr>
              <a:t> </a:t>
            </a:r>
            <a:r>
              <a:rPr lang="en-US" sz="3000" b="1" i="0" u="none" strike="noStrike" cap="none" dirty="0">
                <a:solidFill>
                  <a:srgbClr val="002060"/>
                </a:solidFill>
                <a:latin typeface="Arial"/>
                <a:ea typeface="Arial"/>
                <a:cs typeface="Arial"/>
                <a:sym typeface="Arial"/>
              </a:rPr>
              <a:t>website</a:t>
            </a:r>
            <a:endParaRPr sz="3000" b="1" i="0" u="none" strike="noStrike" cap="none" dirty="0">
              <a:solidFill>
                <a:srgbClr val="002060"/>
              </a:solidFill>
              <a:latin typeface="Arial"/>
              <a:ea typeface="Arial"/>
              <a:cs typeface="Arial"/>
              <a:sym typeface="Arial"/>
            </a:endParaRPr>
          </a:p>
        </p:txBody>
      </p:sp>
      <p:sp>
        <p:nvSpPr>
          <p:cNvPr id="15" name="Google Shape;232;p29"/>
          <p:cNvSpPr/>
          <p:nvPr/>
        </p:nvSpPr>
        <p:spPr>
          <a:xfrm rot="10800000" flipH="1">
            <a:off x="430770" y="734398"/>
            <a:ext cx="6788476" cy="47671"/>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2" name="Picture 1"/>
          <p:cNvPicPr>
            <a:picLocks noChangeAspect="1"/>
          </p:cNvPicPr>
          <p:nvPr/>
        </p:nvPicPr>
        <p:blipFill>
          <a:blip r:embed="rId3"/>
          <a:stretch>
            <a:fillRect/>
          </a:stretch>
        </p:blipFill>
        <p:spPr>
          <a:xfrm>
            <a:off x="109728" y="782070"/>
            <a:ext cx="8875776" cy="4216650"/>
          </a:xfrm>
          <a:prstGeom prst="rect">
            <a:avLst/>
          </a:prstGeom>
        </p:spPr>
      </p:pic>
    </p:spTree>
    <p:extLst>
      <p:ext uri="{BB962C8B-B14F-4D97-AF65-F5344CB8AC3E}">
        <p14:creationId xmlns:p14="http://schemas.microsoft.com/office/powerpoint/2010/main" val="1492069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14"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i="0" u="none" strike="noStrike" cap="none" dirty="0">
                <a:solidFill>
                  <a:srgbClr val="002060"/>
                </a:solidFill>
                <a:latin typeface="Arial"/>
                <a:ea typeface="Arial"/>
                <a:cs typeface="Arial"/>
                <a:sym typeface="Arial"/>
              </a:rPr>
              <a:t>Screenshots of </a:t>
            </a:r>
            <a:r>
              <a:rPr lang="en-US" sz="3000" b="1" dirty="0" smtClean="0">
                <a:solidFill>
                  <a:srgbClr val="002060"/>
                </a:solidFill>
              </a:rPr>
              <a:t>my</a:t>
            </a:r>
            <a:r>
              <a:rPr lang="en-US" sz="3000" b="1" i="0" u="none" strike="noStrike" cap="none" dirty="0" smtClean="0">
                <a:solidFill>
                  <a:srgbClr val="002060"/>
                </a:solidFill>
                <a:latin typeface="Arial"/>
                <a:ea typeface="Arial"/>
                <a:cs typeface="Arial"/>
                <a:sym typeface="Arial"/>
              </a:rPr>
              <a:t> </a:t>
            </a:r>
            <a:r>
              <a:rPr lang="en-US" sz="3000" b="1" i="0" u="none" strike="noStrike" cap="none" dirty="0">
                <a:solidFill>
                  <a:srgbClr val="002060"/>
                </a:solidFill>
                <a:latin typeface="Arial"/>
                <a:ea typeface="Arial"/>
                <a:cs typeface="Arial"/>
                <a:sym typeface="Arial"/>
              </a:rPr>
              <a:t>website</a:t>
            </a:r>
            <a:endParaRPr sz="3000" b="1" i="0" u="none" strike="noStrike" cap="none" dirty="0">
              <a:solidFill>
                <a:srgbClr val="002060"/>
              </a:solidFill>
              <a:latin typeface="Arial"/>
              <a:ea typeface="Arial"/>
              <a:cs typeface="Arial"/>
              <a:sym typeface="Arial"/>
            </a:endParaRPr>
          </a:p>
        </p:txBody>
      </p:sp>
      <p:sp>
        <p:nvSpPr>
          <p:cNvPr id="15" name="Google Shape;232;p29"/>
          <p:cNvSpPr/>
          <p:nvPr/>
        </p:nvSpPr>
        <p:spPr>
          <a:xfrm rot="10800000" flipH="1">
            <a:off x="430770" y="734398"/>
            <a:ext cx="6788476" cy="47671"/>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2" name="Picture 1"/>
          <p:cNvPicPr>
            <a:picLocks noChangeAspect="1"/>
          </p:cNvPicPr>
          <p:nvPr/>
        </p:nvPicPr>
        <p:blipFill>
          <a:blip r:embed="rId3"/>
          <a:stretch>
            <a:fillRect/>
          </a:stretch>
        </p:blipFill>
        <p:spPr>
          <a:xfrm>
            <a:off x="207264" y="1089955"/>
            <a:ext cx="8766048" cy="3896573"/>
          </a:xfrm>
          <a:prstGeom prst="rect">
            <a:avLst/>
          </a:prstGeom>
        </p:spPr>
      </p:pic>
    </p:spTree>
    <p:extLst>
      <p:ext uri="{BB962C8B-B14F-4D97-AF65-F5344CB8AC3E}">
        <p14:creationId xmlns:p14="http://schemas.microsoft.com/office/powerpoint/2010/main" val="3427837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14"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i="0" u="none" strike="noStrike" cap="none" dirty="0">
                <a:solidFill>
                  <a:srgbClr val="002060"/>
                </a:solidFill>
                <a:latin typeface="Arial"/>
                <a:ea typeface="Arial"/>
                <a:cs typeface="Arial"/>
                <a:sym typeface="Arial"/>
              </a:rPr>
              <a:t>Screenshots of </a:t>
            </a:r>
            <a:r>
              <a:rPr lang="en-US" sz="3000" b="1" dirty="0" smtClean="0">
                <a:solidFill>
                  <a:srgbClr val="002060"/>
                </a:solidFill>
              </a:rPr>
              <a:t>my</a:t>
            </a:r>
            <a:r>
              <a:rPr lang="en-US" sz="3000" b="1" i="0" u="none" strike="noStrike" cap="none" dirty="0" smtClean="0">
                <a:solidFill>
                  <a:srgbClr val="002060"/>
                </a:solidFill>
                <a:latin typeface="Arial"/>
                <a:ea typeface="Arial"/>
                <a:cs typeface="Arial"/>
                <a:sym typeface="Arial"/>
              </a:rPr>
              <a:t> </a:t>
            </a:r>
            <a:r>
              <a:rPr lang="en-US" sz="3000" b="1" i="0" u="none" strike="noStrike" cap="none" dirty="0">
                <a:solidFill>
                  <a:srgbClr val="002060"/>
                </a:solidFill>
                <a:latin typeface="Arial"/>
                <a:ea typeface="Arial"/>
                <a:cs typeface="Arial"/>
                <a:sym typeface="Arial"/>
              </a:rPr>
              <a:t>website</a:t>
            </a:r>
            <a:endParaRPr sz="3000" b="1" i="0" u="none" strike="noStrike" cap="none" dirty="0">
              <a:solidFill>
                <a:srgbClr val="002060"/>
              </a:solidFill>
              <a:latin typeface="Arial"/>
              <a:ea typeface="Arial"/>
              <a:cs typeface="Arial"/>
              <a:sym typeface="Arial"/>
            </a:endParaRPr>
          </a:p>
        </p:txBody>
      </p:sp>
      <p:sp>
        <p:nvSpPr>
          <p:cNvPr id="15" name="Google Shape;232;p29"/>
          <p:cNvSpPr/>
          <p:nvPr/>
        </p:nvSpPr>
        <p:spPr>
          <a:xfrm rot="10800000" flipH="1">
            <a:off x="430770" y="734398"/>
            <a:ext cx="6788476" cy="47671"/>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3" name="Picture 2"/>
          <p:cNvPicPr>
            <a:picLocks noChangeAspect="1"/>
          </p:cNvPicPr>
          <p:nvPr/>
        </p:nvPicPr>
        <p:blipFill>
          <a:blip r:embed="rId3"/>
          <a:stretch>
            <a:fillRect/>
          </a:stretch>
        </p:blipFill>
        <p:spPr>
          <a:xfrm>
            <a:off x="121920" y="1016971"/>
            <a:ext cx="8887968" cy="3943649"/>
          </a:xfrm>
          <a:prstGeom prst="rect">
            <a:avLst/>
          </a:prstGeom>
        </p:spPr>
      </p:pic>
    </p:spTree>
    <p:extLst>
      <p:ext uri="{BB962C8B-B14F-4D97-AF65-F5344CB8AC3E}">
        <p14:creationId xmlns:p14="http://schemas.microsoft.com/office/powerpoint/2010/main" val="12417065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14"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i="0" u="none" strike="noStrike" cap="none" dirty="0">
                <a:solidFill>
                  <a:srgbClr val="002060"/>
                </a:solidFill>
                <a:latin typeface="Arial"/>
                <a:ea typeface="Arial"/>
                <a:cs typeface="Arial"/>
                <a:sym typeface="Arial"/>
              </a:rPr>
              <a:t>Screenshots of </a:t>
            </a:r>
            <a:r>
              <a:rPr lang="en-US" sz="3000" b="1" dirty="0" smtClean="0">
                <a:solidFill>
                  <a:srgbClr val="002060"/>
                </a:solidFill>
              </a:rPr>
              <a:t>my</a:t>
            </a:r>
            <a:r>
              <a:rPr lang="en-US" sz="3000" b="1" i="0" u="none" strike="noStrike" cap="none" dirty="0" smtClean="0">
                <a:solidFill>
                  <a:srgbClr val="002060"/>
                </a:solidFill>
                <a:latin typeface="Arial"/>
                <a:ea typeface="Arial"/>
                <a:cs typeface="Arial"/>
                <a:sym typeface="Arial"/>
              </a:rPr>
              <a:t> </a:t>
            </a:r>
            <a:r>
              <a:rPr lang="en-US" sz="3000" b="1" i="0" u="none" strike="noStrike" cap="none" dirty="0">
                <a:solidFill>
                  <a:srgbClr val="002060"/>
                </a:solidFill>
                <a:latin typeface="Arial"/>
                <a:ea typeface="Arial"/>
                <a:cs typeface="Arial"/>
                <a:sym typeface="Arial"/>
              </a:rPr>
              <a:t>website</a:t>
            </a:r>
            <a:endParaRPr sz="3000" b="1" i="0" u="none" strike="noStrike" cap="none" dirty="0">
              <a:solidFill>
                <a:srgbClr val="002060"/>
              </a:solidFill>
              <a:latin typeface="Arial"/>
              <a:ea typeface="Arial"/>
              <a:cs typeface="Arial"/>
              <a:sym typeface="Arial"/>
            </a:endParaRPr>
          </a:p>
        </p:txBody>
      </p:sp>
      <p:sp>
        <p:nvSpPr>
          <p:cNvPr id="15" name="Google Shape;232;p29"/>
          <p:cNvSpPr/>
          <p:nvPr/>
        </p:nvSpPr>
        <p:spPr>
          <a:xfrm rot="10800000" flipH="1">
            <a:off x="430770" y="734398"/>
            <a:ext cx="6788476" cy="47671"/>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2" name="Picture 1"/>
          <p:cNvPicPr>
            <a:picLocks noChangeAspect="1"/>
          </p:cNvPicPr>
          <p:nvPr/>
        </p:nvPicPr>
        <p:blipFill>
          <a:blip r:embed="rId3"/>
          <a:stretch>
            <a:fillRect/>
          </a:stretch>
        </p:blipFill>
        <p:spPr>
          <a:xfrm>
            <a:off x="121920" y="1194410"/>
            <a:ext cx="8900160" cy="3792118"/>
          </a:xfrm>
          <a:prstGeom prst="rect">
            <a:avLst/>
          </a:prstGeom>
        </p:spPr>
      </p:pic>
    </p:spTree>
    <p:extLst>
      <p:ext uri="{BB962C8B-B14F-4D97-AF65-F5344CB8AC3E}">
        <p14:creationId xmlns:p14="http://schemas.microsoft.com/office/powerpoint/2010/main" val="3502085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a:t>
            </a:r>
            <a:r>
              <a:rPr lang="en" b="0" dirty="0" smtClean="0"/>
              <a:t>contents:</a:t>
            </a:r>
            <a:endParaRPr b="0" dirty="0"/>
          </a:p>
        </p:txBody>
      </p:sp>
      <p:sp>
        <p:nvSpPr>
          <p:cNvPr id="8" name="Subtitle 7"/>
          <p:cNvSpPr>
            <a:spLocks noGrp="1"/>
          </p:cNvSpPr>
          <p:nvPr>
            <p:ph type="subTitle" idx="1"/>
          </p:nvPr>
        </p:nvSpPr>
        <p:spPr>
          <a:xfrm>
            <a:off x="3393300" y="1361308"/>
            <a:ext cx="2357400" cy="3430431"/>
          </a:xfrm>
        </p:spPr>
        <p:txBody>
          <a:bodyPr/>
          <a:lstStyle/>
          <a:p>
            <a:pPr>
              <a:buFont typeface="Arial" panose="020B0604020202020204" pitchFamily="34" charset="0"/>
              <a:buChar char="•"/>
            </a:pPr>
            <a:r>
              <a:rPr lang="en-US" dirty="0" smtClean="0">
                <a:solidFill>
                  <a:srgbClr val="002060"/>
                </a:solidFill>
              </a:rPr>
              <a:t>Introduction</a:t>
            </a:r>
          </a:p>
          <a:p>
            <a:pPr>
              <a:buFont typeface="Arial" panose="020B0604020202020204" pitchFamily="34" charset="0"/>
              <a:buChar char="•"/>
            </a:pPr>
            <a:r>
              <a:rPr lang="en-US" dirty="0" smtClean="0">
                <a:solidFill>
                  <a:srgbClr val="002060"/>
                </a:solidFill>
              </a:rPr>
              <a:t>Purpose</a:t>
            </a:r>
          </a:p>
          <a:p>
            <a:pPr>
              <a:buFont typeface="Arial" panose="020B0604020202020204" pitchFamily="34" charset="0"/>
              <a:buChar char="•"/>
            </a:pPr>
            <a:r>
              <a:rPr lang="en-US" dirty="0" smtClean="0">
                <a:solidFill>
                  <a:srgbClr val="002060"/>
                </a:solidFill>
              </a:rPr>
              <a:t>Goal</a:t>
            </a:r>
          </a:p>
          <a:p>
            <a:pPr>
              <a:buFont typeface="Arial" panose="020B0604020202020204" pitchFamily="34" charset="0"/>
              <a:buChar char="•"/>
            </a:pPr>
            <a:r>
              <a:rPr lang="en-US" dirty="0" smtClean="0">
                <a:solidFill>
                  <a:srgbClr val="002060"/>
                </a:solidFill>
              </a:rPr>
              <a:t>Modules</a:t>
            </a:r>
          </a:p>
          <a:p>
            <a:pPr>
              <a:buFont typeface="Arial" panose="020B0604020202020204" pitchFamily="34" charset="0"/>
              <a:buChar char="•"/>
            </a:pPr>
            <a:r>
              <a:rPr lang="en-US" dirty="0" smtClean="0">
                <a:solidFill>
                  <a:srgbClr val="002060"/>
                </a:solidFill>
              </a:rPr>
              <a:t>Requirements</a:t>
            </a:r>
          </a:p>
          <a:p>
            <a:pPr>
              <a:buFont typeface="Arial" panose="020B0604020202020204" pitchFamily="34" charset="0"/>
              <a:buChar char="•"/>
            </a:pPr>
            <a:r>
              <a:rPr lang="en" dirty="0">
                <a:solidFill>
                  <a:srgbClr val="002060"/>
                </a:solidFill>
              </a:rPr>
              <a:t>Overall </a:t>
            </a:r>
            <a:r>
              <a:rPr lang="en" dirty="0" smtClean="0">
                <a:solidFill>
                  <a:srgbClr val="002060"/>
                </a:solidFill>
              </a:rPr>
              <a:t>Description</a:t>
            </a:r>
          </a:p>
          <a:p>
            <a:pPr>
              <a:buFont typeface="Arial" panose="020B0604020202020204" pitchFamily="34" charset="0"/>
              <a:buChar char="•"/>
            </a:pPr>
            <a:r>
              <a:rPr lang="en" dirty="0">
                <a:solidFill>
                  <a:srgbClr val="002060"/>
                </a:solidFill>
              </a:rPr>
              <a:t>Technology Stack</a:t>
            </a:r>
            <a:endParaRPr lang="en-US" dirty="0" smtClean="0">
              <a:solidFill>
                <a:srgbClr val="002060"/>
              </a:solidFill>
            </a:endParaRPr>
          </a:p>
          <a:p>
            <a:pPr lvl="0">
              <a:buFont typeface="Arial" panose="020B0604020202020204" pitchFamily="34" charset="0"/>
              <a:buChar char="•"/>
            </a:pPr>
            <a:r>
              <a:rPr lang="en-US" dirty="0" err="1">
                <a:solidFill>
                  <a:srgbClr val="002060"/>
                </a:solidFill>
              </a:rPr>
              <a:t>Usecase</a:t>
            </a:r>
            <a:r>
              <a:rPr lang="en-US" dirty="0">
                <a:solidFill>
                  <a:srgbClr val="002060"/>
                </a:solidFill>
                <a:latin typeface="Arial"/>
                <a:ea typeface="Arial"/>
                <a:cs typeface="Arial"/>
                <a:sym typeface="Arial"/>
              </a:rPr>
              <a:t>-Diagram</a:t>
            </a:r>
          </a:p>
          <a:p>
            <a:pPr lvl="0">
              <a:buFont typeface="Arial" panose="020B0604020202020204" pitchFamily="34" charset="0"/>
              <a:buChar char="•"/>
            </a:pPr>
            <a:r>
              <a:rPr lang="en-US" dirty="0">
                <a:solidFill>
                  <a:srgbClr val="002060"/>
                </a:solidFill>
                <a:latin typeface="Arial"/>
                <a:ea typeface="Arial"/>
                <a:cs typeface="Arial"/>
                <a:sym typeface="Arial"/>
              </a:rPr>
              <a:t>Screenshots of </a:t>
            </a:r>
            <a:r>
              <a:rPr lang="en-US" dirty="0">
                <a:solidFill>
                  <a:srgbClr val="002060"/>
                </a:solidFill>
              </a:rPr>
              <a:t>my</a:t>
            </a:r>
            <a:r>
              <a:rPr lang="en-US" dirty="0">
                <a:solidFill>
                  <a:srgbClr val="002060"/>
                </a:solidFill>
                <a:latin typeface="Arial"/>
                <a:ea typeface="Arial"/>
                <a:cs typeface="Arial"/>
                <a:sym typeface="Arial"/>
              </a:rPr>
              <a:t> </a:t>
            </a:r>
            <a:r>
              <a:rPr lang="en-US" dirty="0" smtClean="0">
                <a:solidFill>
                  <a:srgbClr val="002060"/>
                </a:solidFill>
                <a:latin typeface="Arial"/>
                <a:ea typeface="Arial"/>
                <a:cs typeface="Arial"/>
                <a:sym typeface="Arial"/>
              </a:rPr>
              <a:t>website</a:t>
            </a:r>
            <a:endParaRPr lang="en-US" dirty="0">
              <a:solidFill>
                <a:srgbClr val="00206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14"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i="0" u="none" strike="noStrike" cap="none" dirty="0">
                <a:solidFill>
                  <a:srgbClr val="002060"/>
                </a:solidFill>
                <a:latin typeface="Arial"/>
                <a:ea typeface="Arial"/>
                <a:cs typeface="Arial"/>
                <a:sym typeface="Arial"/>
              </a:rPr>
              <a:t>Screenshots of </a:t>
            </a:r>
            <a:r>
              <a:rPr lang="en-US" sz="3000" b="1" dirty="0" smtClean="0">
                <a:solidFill>
                  <a:srgbClr val="002060"/>
                </a:solidFill>
              </a:rPr>
              <a:t>my</a:t>
            </a:r>
            <a:r>
              <a:rPr lang="en-US" sz="3000" b="1" i="0" u="none" strike="noStrike" cap="none" dirty="0" smtClean="0">
                <a:solidFill>
                  <a:srgbClr val="002060"/>
                </a:solidFill>
                <a:latin typeface="Arial"/>
                <a:ea typeface="Arial"/>
                <a:cs typeface="Arial"/>
                <a:sym typeface="Arial"/>
              </a:rPr>
              <a:t> </a:t>
            </a:r>
            <a:r>
              <a:rPr lang="en-US" sz="3000" b="1" i="0" u="none" strike="noStrike" cap="none" dirty="0">
                <a:solidFill>
                  <a:srgbClr val="002060"/>
                </a:solidFill>
                <a:latin typeface="Arial"/>
                <a:ea typeface="Arial"/>
                <a:cs typeface="Arial"/>
                <a:sym typeface="Arial"/>
              </a:rPr>
              <a:t>website</a:t>
            </a:r>
            <a:endParaRPr sz="3000" b="1" i="0" u="none" strike="noStrike" cap="none" dirty="0">
              <a:solidFill>
                <a:srgbClr val="002060"/>
              </a:solidFill>
              <a:latin typeface="Arial"/>
              <a:ea typeface="Arial"/>
              <a:cs typeface="Arial"/>
              <a:sym typeface="Arial"/>
            </a:endParaRPr>
          </a:p>
        </p:txBody>
      </p:sp>
      <p:sp>
        <p:nvSpPr>
          <p:cNvPr id="15" name="Google Shape;232;p29"/>
          <p:cNvSpPr/>
          <p:nvPr/>
        </p:nvSpPr>
        <p:spPr>
          <a:xfrm rot="10800000" flipH="1">
            <a:off x="430770" y="734398"/>
            <a:ext cx="6788476" cy="47671"/>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3" name="Picture 2"/>
          <p:cNvPicPr>
            <a:picLocks noChangeAspect="1"/>
          </p:cNvPicPr>
          <p:nvPr/>
        </p:nvPicPr>
        <p:blipFill>
          <a:blip r:embed="rId3"/>
          <a:stretch>
            <a:fillRect/>
          </a:stretch>
        </p:blipFill>
        <p:spPr>
          <a:xfrm>
            <a:off x="564882" y="919383"/>
            <a:ext cx="8046720" cy="4080417"/>
          </a:xfrm>
          <a:prstGeom prst="rect">
            <a:avLst/>
          </a:prstGeom>
        </p:spPr>
      </p:pic>
    </p:spTree>
    <p:extLst>
      <p:ext uri="{BB962C8B-B14F-4D97-AF65-F5344CB8AC3E}">
        <p14:creationId xmlns:p14="http://schemas.microsoft.com/office/powerpoint/2010/main" val="2327706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14" name="Google Shape;231;p29"/>
          <p:cNvSpPr txBox="1"/>
          <p:nvPr/>
        </p:nvSpPr>
        <p:spPr>
          <a:xfrm>
            <a:off x="970068" y="24384"/>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accent1"/>
              </a:buClr>
              <a:buSzPts val="2800"/>
              <a:buFont typeface="Arial"/>
              <a:buNone/>
            </a:pPr>
            <a:r>
              <a:rPr lang="en-US" sz="3000" b="1" dirty="0" smtClean="0">
                <a:solidFill>
                  <a:srgbClr val="002060"/>
                </a:solidFill>
              </a:rPr>
              <a:t>MySQL Database</a:t>
            </a:r>
            <a:endParaRPr sz="3000" b="1" i="0" u="none" strike="noStrike" cap="none" dirty="0">
              <a:solidFill>
                <a:srgbClr val="002060"/>
              </a:solidFill>
              <a:latin typeface="Arial"/>
              <a:ea typeface="Arial"/>
              <a:cs typeface="Arial"/>
              <a:sym typeface="Arial"/>
            </a:endParaRPr>
          </a:p>
        </p:txBody>
      </p:sp>
      <p:sp>
        <p:nvSpPr>
          <p:cNvPr id="15" name="Google Shape;232;p29"/>
          <p:cNvSpPr/>
          <p:nvPr/>
        </p:nvSpPr>
        <p:spPr>
          <a:xfrm rot="10800000" flipH="1">
            <a:off x="444946" y="659017"/>
            <a:ext cx="4339704" cy="66144"/>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2" name="Picture 1"/>
          <p:cNvPicPr>
            <a:picLocks noChangeAspect="1"/>
          </p:cNvPicPr>
          <p:nvPr/>
        </p:nvPicPr>
        <p:blipFill>
          <a:blip r:embed="rId3"/>
          <a:stretch>
            <a:fillRect/>
          </a:stretch>
        </p:blipFill>
        <p:spPr>
          <a:xfrm>
            <a:off x="831469" y="998053"/>
            <a:ext cx="7298894" cy="3946971"/>
          </a:xfrm>
          <a:prstGeom prst="rect">
            <a:avLst/>
          </a:prstGeom>
        </p:spPr>
      </p:pic>
    </p:spTree>
    <p:extLst>
      <p:ext uri="{BB962C8B-B14F-4D97-AF65-F5344CB8AC3E}">
        <p14:creationId xmlns:p14="http://schemas.microsoft.com/office/powerpoint/2010/main" val="642954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grpSp>
        <p:nvGrpSpPr>
          <p:cNvPr id="8" name="Google Shape;423;p56"/>
          <p:cNvGrpSpPr/>
          <p:nvPr/>
        </p:nvGrpSpPr>
        <p:grpSpPr>
          <a:xfrm>
            <a:off x="1616816" y="1472464"/>
            <a:ext cx="3432984" cy="2496295"/>
            <a:chOff x="331763" y="414153"/>
            <a:chExt cx="6903246" cy="5019697"/>
          </a:xfrm>
        </p:grpSpPr>
        <p:sp>
          <p:nvSpPr>
            <p:cNvPr id="9" name="Google Shape;424;p56"/>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25;p56"/>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26;p56"/>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27;p56"/>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Google Shape;428;p56"/>
          <p:cNvPicPr preferRelativeResize="0"/>
          <p:nvPr/>
        </p:nvPicPr>
        <p:blipFill rotWithShape="1">
          <a:blip r:embed="rId3">
            <a:alphaModFix/>
          </a:blip>
          <a:srcRect l="3891" r="3882"/>
          <a:stretch/>
        </p:blipFill>
        <p:spPr>
          <a:xfrm>
            <a:off x="1708393" y="1563340"/>
            <a:ext cx="3249110" cy="1981718"/>
          </a:xfrm>
          <a:prstGeom prst="rect">
            <a:avLst/>
          </a:prstGeom>
          <a:noFill/>
          <a:ln>
            <a:noFill/>
          </a:ln>
        </p:spPr>
      </p:pic>
      <p:sp>
        <p:nvSpPr>
          <p:cNvPr id="5" name="Rectangle 4"/>
          <p:cNvSpPr/>
          <p:nvPr/>
        </p:nvSpPr>
        <p:spPr>
          <a:xfrm>
            <a:off x="2190307" y="2076893"/>
            <a:ext cx="2069806" cy="9923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dirty="0">
              <a:solidFill>
                <a:srgbClr val="002060"/>
              </a:solidFill>
            </a:endParaRPr>
          </a:p>
        </p:txBody>
      </p:sp>
      <p:sp>
        <p:nvSpPr>
          <p:cNvPr id="6" name="TextBox 5"/>
          <p:cNvSpPr txBox="1"/>
          <p:nvPr/>
        </p:nvSpPr>
        <p:spPr>
          <a:xfrm>
            <a:off x="2190307" y="2217199"/>
            <a:ext cx="2211572" cy="923330"/>
          </a:xfrm>
          <a:prstGeom prst="rect">
            <a:avLst/>
          </a:prstGeom>
          <a:noFill/>
        </p:spPr>
        <p:txBody>
          <a:bodyPr wrap="square" rtlCol="0">
            <a:spAutoFit/>
          </a:bodyPr>
          <a:lstStyle/>
          <a:p>
            <a:r>
              <a:rPr lang="en" sz="4000" b="1" dirty="0">
                <a:solidFill>
                  <a:srgbClr val="002060"/>
                </a:solidFill>
              </a:rPr>
              <a:t>Thanks!</a:t>
            </a:r>
            <a:endParaRPr lang="en-US" sz="4000" b="1" dirty="0">
              <a:solidFill>
                <a:srgbClr val="002060"/>
              </a:solidFill>
            </a:endParaRP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Introduction</a:t>
            </a:r>
            <a:endParaRPr b="0" dirty="0"/>
          </a:p>
        </p:txBody>
      </p:sp>
      <p:sp>
        <p:nvSpPr>
          <p:cNvPr id="5" name="Google Shape;162;p20"/>
          <p:cNvSpPr/>
          <p:nvPr/>
        </p:nvSpPr>
        <p:spPr>
          <a:xfrm>
            <a:off x="231067" y="1145467"/>
            <a:ext cx="3991429" cy="45719"/>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8" name="Google Shape;161;p20"/>
          <p:cNvSpPr txBox="1">
            <a:spLocks/>
          </p:cNvSpPr>
          <p:nvPr/>
        </p:nvSpPr>
        <p:spPr>
          <a:xfrm>
            <a:off x="1121664" y="1789606"/>
            <a:ext cx="7717536" cy="3353894"/>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9pPr>
          </a:lstStyle>
          <a:p>
            <a:pPr marL="257175" indent="-257175">
              <a:lnSpc>
                <a:spcPct val="100000"/>
              </a:lnSpc>
              <a:buSzPts val="1200"/>
              <a:buFont typeface="Noto Sans Symbols"/>
              <a:buChar char="⮚"/>
            </a:pPr>
            <a:r>
              <a:rPr lang="en-US" sz="1800" dirty="0" smtClean="0">
                <a:solidFill>
                  <a:srgbClr val="002060"/>
                </a:solidFill>
                <a:latin typeface="Fira Sans" panose="020B0604020202020204" charset="0"/>
                <a:ea typeface="Arial"/>
                <a:cs typeface="Arial"/>
                <a:sym typeface="Arial"/>
              </a:rPr>
              <a:t>The name of my project is “Online Student Counselling System”</a:t>
            </a:r>
          </a:p>
          <a:p>
            <a:pPr marL="257175" indent="-257175">
              <a:lnSpc>
                <a:spcPct val="100000"/>
              </a:lnSpc>
              <a:buSzPts val="1200"/>
              <a:buFont typeface="Noto Sans Symbols"/>
              <a:buChar char="⮚"/>
            </a:pPr>
            <a:endParaRPr lang="en-US" sz="1800" dirty="0" smtClean="0">
              <a:solidFill>
                <a:srgbClr val="002060"/>
              </a:solidFill>
              <a:latin typeface="Fira Sans" panose="020B0604020202020204" charset="0"/>
              <a:ea typeface="Arial"/>
              <a:cs typeface="Arial"/>
              <a:sym typeface="Arial"/>
            </a:endParaRPr>
          </a:p>
          <a:p>
            <a:pPr marL="257175" indent="-257175">
              <a:lnSpc>
                <a:spcPct val="100000"/>
              </a:lnSpc>
              <a:spcBef>
                <a:spcPts val="750"/>
              </a:spcBef>
              <a:buSzPts val="1200"/>
              <a:buFont typeface="Noto Sans Symbols"/>
              <a:buChar char="⮚"/>
            </a:pPr>
            <a:r>
              <a:rPr lang="en-US" sz="1800" dirty="0">
                <a:solidFill>
                  <a:srgbClr val="002060"/>
                </a:solidFill>
                <a:latin typeface="Fira Sans" panose="020B0604020202020204" charset="0"/>
                <a:ea typeface="Arial"/>
                <a:cs typeface="Arial"/>
                <a:sym typeface="Arial"/>
              </a:rPr>
              <a:t> </a:t>
            </a:r>
            <a:r>
              <a:rPr lang="en-US" sz="1800" dirty="0" smtClean="0">
                <a:solidFill>
                  <a:srgbClr val="002060"/>
                </a:solidFill>
                <a:latin typeface="Fira Sans" panose="020B0604020202020204" charset="0"/>
                <a:ea typeface="Arial"/>
                <a:cs typeface="Arial"/>
                <a:sym typeface="Arial"/>
              </a:rPr>
              <a:t>That </a:t>
            </a:r>
            <a:r>
              <a:rPr lang="en-US" sz="1800" dirty="0">
                <a:solidFill>
                  <a:srgbClr val="002060"/>
                </a:solidFill>
                <a:latin typeface="Fira Sans" panose="020B0604020202020204" charset="0"/>
                <a:ea typeface="Arial"/>
                <a:cs typeface="Arial"/>
                <a:sym typeface="Arial"/>
              </a:rPr>
              <a:t>provides virtual counseling and support services </a:t>
            </a:r>
            <a:r>
              <a:rPr lang="en-US" sz="1800" dirty="0" smtClean="0">
                <a:solidFill>
                  <a:srgbClr val="002060"/>
                </a:solidFill>
                <a:latin typeface="Fira Sans" panose="020B0604020202020204" charset="0"/>
                <a:ea typeface="Arial"/>
                <a:cs typeface="Arial"/>
                <a:sym typeface="Arial"/>
              </a:rPr>
              <a:t>to </a:t>
            </a:r>
            <a:r>
              <a:rPr lang="en-US" sz="1800" dirty="0">
                <a:solidFill>
                  <a:srgbClr val="002060"/>
                </a:solidFill>
                <a:latin typeface="Fira Sans" panose="020B0604020202020204" charset="0"/>
                <a:ea typeface="Arial"/>
                <a:cs typeface="Arial"/>
                <a:sym typeface="Arial"/>
              </a:rPr>
              <a:t>students. It utilizes digital technologies and communication tools to connect students with trained counselors and mental health professionals </a:t>
            </a:r>
            <a:r>
              <a:rPr lang="en-US" sz="1800" dirty="0" smtClean="0">
                <a:solidFill>
                  <a:srgbClr val="002060"/>
                </a:solidFill>
                <a:latin typeface="Fira Sans" panose="020B0604020202020204" charset="0"/>
                <a:ea typeface="Arial"/>
                <a:cs typeface="Arial"/>
                <a:sym typeface="Arial"/>
              </a:rPr>
              <a:t>remotely</a:t>
            </a:r>
          </a:p>
          <a:p>
            <a:pPr marL="257175" indent="-257175">
              <a:lnSpc>
                <a:spcPct val="100000"/>
              </a:lnSpc>
              <a:spcBef>
                <a:spcPts val="750"/>
              </a:spcBef>
              <a:buSzPts val="1200"/>
              <a:buFont typeface="Noto Sans Symbols"/>
              <a:buChar char="⮚"/>
            </a:pPr>
            <a:endParaRPr lang="en-US" sz="1800" dirty="0" smtClean="0">
              <a:solidFill>
                <a:srgbClr val="002060"/>
              </a:solidFill>
              <a:latin typeface="Fira Sans" panose="020B0604020202020204" charset="0"/>
              <a:ea typeface="Arial"/>
              <a:cs typeface="Arial"/>
              <a:sym typeface="Arial"/>
            </a:endParaRPr>
          </a:p>
          <a:p>
            <a:pPr marL="257175" indent="-257175">
              <a:lnSpc>
                <a:spcPct val="100000"/>
              </a:lnSpc>
              <a:spcBef>
                <a:spcPts val="750"/>
              </a:spcBef>
              <a:buSzPts val="1200"/>
              <a:buFont typeface="Noto Sans Symbols"/>
              <a:buChar char="⮚"/>
            </a:pPr>
            <a:r>
              <a:rPr lang="en-US" sz="1800" dirty="0" smtClean="0">
                <a:solidFill>
                  <a:srgbClr val="002060"/>
                </a:solidFill>
                <a:latin typeface="Fira Sans" panose="020B0604020202020204" charset="0"/>
                <a:ea typeface="Arial"/>
                <a:cs typeface="Arial"/>
                <a:sym typeface="Arial"/>
              </a:rPr>
              <a:t>With this website, a student can get help of an expert counsellor from the comfort of his/her home and with absolute privacy.</a:t>
            </a:r>
            <a:endParaRPr lang="en-US" sz="1800" dirty="0" smtClean="0">
              <a:solidFill>
                <a:srgbClr val="002060"/>
              </a:solidFill>
              <a:latin typeface="Fira Sans" panose="020B0604020202020204" charset="0"/>
            </a:endParaRPr>
          </a:p>
          <a:p>
            <a:pPr marL="0" indent="0">
              <a:lnSpc>
                <a:spcPct val="100000"/>
              </a:lnSpc>
              <a:spcBef>
                <a:spcPts val="750"/>
              </a:spcBef>
              <a:buSzPts val="1200"/>
            </a:pPr>
            <a:endParaRPr lang="en-US" sz="1800" dirty="0" smtClean="0">
              <a:solidFill>
                <a:srgbClr val="24292F"/>
              </a:solidFill>
              <a:latin typeface="Arial"/>
              <a:ea typeface="Arial"/>
              <a:cs typeface="Arial"/>
              <a:sym typeface="Arial"/>
            </a:endParaRPr>
          </a:p>
          <a:p>
            <a:pPr marL="0" indent="0">
              <a:lnSpc>
                <a:spcPct val="100000"/>
              </a:lnSpc>
              <a:spcBef>
                <a:spcPts val="750"/>
              </a:spcBef>
              <a:buSzPts val="1200"/>
            </a:pPr>
            <a:endParaRPr lang="en-US" sz="1800" dirty="0" smtClean="0">
              <a:solidFill>
                <a:srgbClr val="24292F"/>
              </a:solidFill>
              <a:latin typeface="Arial"/>
              <a:ea typeface="Arial"/>
              <a:cs typeface="Arial"/>
              <a:sym typeface="Arial"/>
            </a:endParaRPr>
          </a:p>
          <a:p>
            <a:pPr marL="0" indent="0">
              <a:lnSpc>
                <a:spcPct val="100000"/>
              </a:lnSpc>
              <a:spcBef>
                <a:spcPts val="750"/>
              </a:spcBef>
              <a:buSzPts val="1200"/>
            </a:pPr>
            <a:endParaRPr lang="en-US"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3"/>
          <p:cNvSpPr txBox="1">
            <a:spLocks noGrp="1"/>
          </p:cNvSpPr>
          <p:nvPr>
            <p:ph type="title"/>
          </p:nvPr>
        </p:nvSpPr>
        <p:spPr>
          <a:xfrm>
            <a:off x="720000" y="445025"/>
            <a:ext cx="362035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Purpose</a:t>
            </a:r>
            <a:endParaRPr b="0" dirty="0"/>
          </a:p>
        </p:txBody>
      </p:sp>
      <p:sp>
        <p:nvSpPr>
          <p:cNvPr id="257" name="Google Shape;257;p43"/>
          <p:cNvSpPr txBox="1">
            <a:spLocks noGrp="1"/>
          </p:cNvSpPr>
          <p:nvPr>
            <p:ph type="subTitle" idx="1"/>
          </p:nvPr>
        </p:nvSpPr>
        <p:spPr>
          <a:xfrm>
            <a:off x="1450848" y="2078252"/>
            <a:ext cx="6980052" cy="2298300"/>
          </a:xfrm>
          <a:prstGeom prst="rect">
            <a:avLst/>
          </a:prstGeom>
        </p:spPr>
        <p:txBody>
          <a:bodyPr spcFirstLastPara="1" wrap="square" lIns="91425" tIns="91425" rIns="91425" bIns="91425" anchor="t" anchorCtr="0">
            <a:noAutofit/>
          </a:bodyPr>
          <a:lstStyle/>
          <a:p>
            <a:pPr marL="285750" indent="-285750">
              <a:buClr>
                <a:schemeClr val="dk1"/>
              </a:buClr>
              <a:buSzPts val="1100"/>
              <a:buFont typeface="Wingdings" panose="05000000000000000000" pitchFamily="2" charset="2"/>
              <a:buChar char="Ø"/>
            </a:pPr>
            <a:r>
              <a:rPr lang="en-US" sz="1800" dirty="0">
                <a:solidFill>
                  <a:srgbClr val="002060"/>
                </a:solidFill>
              </a:rPr>
              <a:t>The main objective of our project is to help students who are facing problems related to academics or college life like stress, peer pressure, problem in deciding their goal, poor performance in studies etc. by providing expert guidance from our counsellors.</a:t>
            </a:r>
          </a:p>
          <a:p>
            <a:pPr marL="0" lvl="0" indent="0" algn="l" rtl="0">
              <a:spcBef>
                <a:spcPts val="0"/>
              </a:spcBef>
              <a:spcAft>
                <a:spcPts val="0"/>
              </a:spcAft>
              <a:buClr>
                <a:schemeClr val="dk1"/>
              </a:buClr>
              <a:buSzPts val="1100"/>
              <a:buFont typeface="Arial"/>
              <a:buNone/>
            </a:pPr>
            <a:endParaRPr sz="1800" dirty="0"/>
          </a:p>
        </p:txBody>
      </p:sp>
      <p:sp>
        <p:nvSpPr>
          <p:cNvPr id="4" name="Google Shape;170;p21"/>
          <p:cNvSpPr/>
          <p:nvPr/>
        </p:nvSpPr>
        <p:spPr>
          <a:xfrm>
            <a:off x="422946" y="1142744"/>
            <a:ext cx="2960915" cy="45719"/>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3"/>
          <p:cNvSpPr txBox="1">
            <a:spLocks noGrp="1"/>
          </p:cNvSpPr>
          <p:nvPr>
            <p:ph type="title"/>
          </p:nvPr>
        </p:nvSpPr>
        <p:spPr>
          <a:xfrm>
            <a:off x="422946" y="445025"/>
            <a:ext cx="206422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Goal</a:t>
            </a:r>
            <a:endParaRPr b="0" dirty="0"/>
          </a:p>
        </p:txBody>
      </p:sp>
      <p:sp>
        <p:nvSpPr>
          <p:cNvPr id="257" name="Google Shape;257;p43"/>
          <p:cNvSpPr txBox="1">
            <a:spLocks noGrp="1"/>
          </p:cNvSpPr>
          <p:nvPr>
            <p:ph type="subTitle" idx="1"/>
          </p:nvPr>
        </p:nvSpPr>
        <p:spPr>
          <a:xfrm>
            <a:off x="1011936" y="1432076"/>
            <a:ext cx="7668768" cy="2859508"/>
          </a:xfrm>
          <a:prstGeom prst="rect">
            <a:avLst/>
          </a:prstGeom>
        </p:spPr>
        <p:txBody>
          <a:bodyPr spcFirstLastPara="1" wrap="square" lIns="91425" tIns="91425" rIns="91425" bIns="91425" anchor="t" anchorCtr="0">
            <a:noAutofit/>
          </a:bodyPr>
          <a:lstStyle/>
          <a:p>
            <a:pPr marL="285750" indent="-285750">
              <a:buClr>
                <a:schemeClr val="dk1"/>
              </a:buClr>
              <a:buSzPts val="1100"/>
              <a:buFont typeface="Wingdings" panose="05000000000000000000" pitchFamily="2" charset="2"/>
              <a:buChar char="Ø"/>
            </a:pPr>
            <a:r>
              <a:rPr lang="en-US" sz="1800" dirty="0">
                <a:solidFill>
                  <a:srgbClr val="002060"/>
                </a:solidFill>
              </a:rPr>
              <a:t>The primary goal of an online student counseling system is to promote and enhance the mental well-being of students. </a:t>
            </a:r>
            <a:endParaRPr lang="en-US" sz="1800" dirty="0" smtClean="0">
              <a:solidFill>
                <a:srgbClr val="002060"/>
              </a:solidFill>
            </a:endParaRPr>
          </a:p>
          <a:p>
            <a:pPr marL="285750" indent="-285750">
              <a:buClr>
                <a:schemeClr val="dk1"/>
              </a:buClr>
              <a:buSzPts val="1100"/>
              <a:buFont typeface="Wingdings" panose="05000000000000000000" pitchFamily="2" charset="2"/>
              <a:buChar char="Ø"/>
            </a:pPr>
            <a:endParaRPr lang="en-US" sz="1800" dirty="0" smtClean="0">
              <a:solidFill>
                <a:srgbClr val="002060"/>
              </a:solidFill>
            </a:endParaRPr>
          </a:p>
          <a:p>
            <a:pPr marL="285750" indent="-285750">
              <a:buClr>
                <a:schemeClr val="dk1"/>
              </a:buClr>
              <a:buSzPts val="1100"/>
              <a:buFont typeface="Wingdings" panose="05000000000000000000" pitchFamily="2" charset="2"/>
              <a:buChar char="Ø"/>
            </a:pPr>
            <a:r>
              <a:rPr lang="en-US" sz="1800" dirty="0" smtClean="0">
                <a:solidFill>
                  <a:srgbClr val="002060"/>
                </a:solidFill>
              </a:rPr>
              <a:t>It </a:t>
            </a:r>
            <a:r>
              <a:rPr lang="en-US" sz="1800" dirty="0">
                <a:solidFill>
                  <a:srgbClr val="002060"/>
                </a:solidFill>
              </a:rPr>
              <a:t>addresses a wide range of concerns, including academic stress, anxiety, depression, relationship issues, career guidance, and personal development. </a:t>
            </a:r>
            <a:endParaRPr lang="en-US" sz="1800" dirty="0" smtClean="0">
              <a:solidFill>
                <a:srgbClr val="002060"/>
              </a:solidFill>
            </a:endParaRPr>
          </a:p>
          <a:p>
            <a:pPr marL="285750" indent="-285750">
              <a:buClr>
                <a:schemeClr val="dk1"/>
              </a:buClr>
              <a:buSzPts val="1100"/>
              <a:buFont typeface="Wingdings" panose="05000000000000000000" pitchFamily="2" charset="2"/>
              <a:buChar char="Ø"/>
            </a:pPr>
            <a:endParaRPr lang="en-US" sz="1800" dirty="0" smtClean="0">
              <a:solidFill>
                <a:srgbClr val="002060"/>
              </a:solidFill>
            </a:endParaRPr>
          </a:p>
          <a:p>
            <a:pPr marL="285750" indent="-285750">
              <a:buClr>
                <a:schemeClr val="dk1"/>
              </a:buClr>
              <a:buSzPts val="1100"/>
              <a:buFont typeface="Wingdings" panose="05000000000000000000" pitchFamily="2" charset="2"/>
              <a:buChar char="Ø"/>
            </a:pPr>
            <a:r>
              <a:rPr lang="en-US" sz="1800" dirty="0" smtClean="0">
                <a:solidFill>
                  <a:srgbClr val="002060"/>
                </a:solidFill>
              </a:rPr>
              <a:t>By </a:t>
            </a:r>
            <a:r>
              <a:rPr lang="en-US" sz="1800" dirty="0">
                <a:solidFill>
                  <a:srgbClr val="002060"/>
                </a:solidFill>
              </a:rPr>
              <a:t>providing confidential and professional counseling services in a virtual setting, these systems strive to remove barriers to accessing support, such as geographical constraints, stigma, and scheduling conflicts.</a:t>
            </a:r>
            <a:endParaRPr sz="1800" dirty="0">
              <a:solidFill>
                <a:srgbClr val="002060"/>
              </a:solidFill>
            </a:endParaRPr>
          </a:p>
        </p:txBody>
      </p:sp>
      <p:sp>
        <p:nvSpPr>
          <p:cNvPr id="4" name="Google Shape;170;p21"/>
          <p:cNvSpPr/>
          <p:nvPr/>
        </p:nvSpPr>
        <p:spPr>
          <a:xfrm>
            <a:off x="422946" y="1142744"/>
            <a:ext cx="2960915" cy="45719"/>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Tree>
    <p:extLst>
      <p:ext uri="{BB962C8B-B14F-4D97-AF65-F5344CB8AC3E}">
        <p14:creationId xmlns:p14="http://schemas.microsoft.com/office/powerpoint/2010/main" val="1042560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Modules</a:t>
            </a:r>
            <a:endParaRPr b="0" dirty="0"/>
          </a:p>
        </p:txBody>
      </p:sp>
      <p:sp>
        <p:nvSpPr>
          <p:cNvPr id="283" name="Google Shape;283;p45"/>
          <p:cNvSpPr txBox="1">
            <a:spLocks noGrp="1"/>
          </p:cNvSpPr>
          <p:nvPr>
            <p:ph type="subTitle" idx="1"/>
          </p:nvPr>
        </p:nvSpPr>
        <p:spPr>
          <a:xfrm>
            <a:off x="876375" y="3009631"/>
            <a:ext cx="2577369" cy="1854977"/>
          </a:xfrm>
          <a:prstGeom prst="rect">
            <a:avLst/>
          </a:prstGeom>
        </p:spPr>
        <p:txBody>
          <a:bodyPr spcFirstLastPara="1" wrap="square" lIns="91425" tIns="91425" rIns="91425" bIns="91425" anchor="t" anchorCtr="0">
            <a:noAutofit/>
          </a:bodyPr>
          <a:lstStyle/>
          <a:p>
            <a:pPr marL="114300" lvl="0" indent="0" algn="l">
              <a:lnSpc>
                <a:spcPct val="100000"/>
              </a:lnSpc>
              <a:buSzPts val="1800"/>
            </a:pPr>
            <a:r>
              <a:rPr lang="en-US" dirty="0">
                <a:solidFill>
                  <a:srgbClr val="002060"/>
                </a:solidFill>
              </a:rPr>
              <a:t>The admin manages all activities happening on the website like : </a:t>
            </a:r>
            <a:endParaRPr lang="en-US" dirty="0" smtClean="0">
              <a:solidFill>
                <a:srgbClr val="002060"/>
              </a:solidFill>
            </a:endParaRPr>
          </a:p>
          <a:p>
            <a:pPr marL="114300" lvl="0" indent="0" algn="l">
              <a:lnSpc>
                <a:spcPct val="100000"/>
              </a:lnSpc>
              <a:buSzPts val="1800"/>
            </a:pPr>
            <a:r>
              <a:rPr lang="en-US" dirty="0" smtClean="0">
                <a:solidFill>
                  <a:srgbClr val="002060"/>
                </a:solidFill>
              </a:rPr>
              <a:t> </a:t>
            </a:r>
            <a:r>
              <a:rPr lang="en-US" dirty="0" err="1">
                <a:solidFill>
                  <a:srgbClr val="002060"/>
                </a:solidFill>
              </a:rPr>
              <a:t>i</a:t>
            </a:r>
            <a:r>
              <a:rPr lang="en-US" dirty="0">
                <a:solidFill>
                  <a:srgbClr val="002060"/>
                </a:solidFill>
              </a:rPr>
              <a:t>. Approving a newly registered counsellor.</a:t>
            </a:r>
          </a:p>
          <a:p>
            <a:pPr marL="114300" lvl="0" indent="0" algn="l">
              <a:lnSpc>
                <a:spcPct val="100000"/>
              </a:lnSpc>
              <a:buSzPts val="1800"/>
            </a:pPr>
            <a:r>
              <a:rPr lang="en-US" dirty="0" smtClean="0">
                <a:solidFill>
                  <a:srgbClr val="002060"/>
                </a:solidFill>
              </a:rPr>
              <a:t> </a:t>
            </a:r>
            <a:r>
              <a:rPr lang="en-US" dirty="0">
                <a:solidFill>
                  <a:srgbClr val="002060"/>
                </a:solidFill>
              </a:rPr>
              <a:t>ii. </a:t>
            </a:r>
            <a:r>
              <a:rPr lang="en-US" dirty="0" smtClean="0">
                <a:solidFill>
                  <a:srgbClr val="002060"/>
                </a:solidFill>
              </a:rPr>
              <a:t>Viewing </a:t>
            </a:r>
            <a:r>
              <a:rPr lang="en-US" dirty="0">
                <a:solidFill>
                  <a:srgbClr val="002060"/>
                </a:solidFill>
              </a:rPr>
              <a:t>and deleting </a:t>
            </a:r>
            <a:r>
              <a:rPr lang="en-US" dirty="0" smtClean="0">
                <a:solidFill>
                  <a:srgbClr val="002060"/>
                </a:solidFill>
              </a:rPr>
              <a:t>feedbacks or profiles </a:t>
            </a:r>
            <a:r>
              <a:rPr lang="en-US" dirty="0">
                <a:solidFill>
                  <a:srgbClr val="002060"/>
                </a:solidFill>
              </a:rPr>
              <a:t>etc.</a:t>
            </a:r>
          </a:p>
        </p:txBody>
      </p:sp>
      <p:sp>
        <p:nvSpPr>
          <p:cNvPr id="284" name="Google Shape;284;p45"/>
          <p:cNvSpPr txBox="1">
            <a:spLocks noGrp="1"/>
          </p:cNvSpPr>
          <p:nvPr>
            <p:ph type="subTitle" idx="2"/>
          </p:nvPr>
        </p:nvSpPr>
        <p:spPr>
          <a:xfrm>
            <a:off x="3453748" y="3009631"/>
            <a:ext cx="2236500" cy="1015500"/>
          </a:xfrm>
          <a:prstGeom prst="rect">
            <a:avLst/>
          </a:prstGeom>
        </p:spPr>
        <p:txBody>
          <a:bodyPr spcFirstLastPara="1" wrap="square" lIns="91425" tIns="91425" rIns="91425" bIns="91425" anchor="t" anchorCtr="0">
            <a:noAutofit/>
          </a:bodyPr>
          <a:lstStyle/>
          <a:p>
            <a:pPr marL="0" indent="0"/>
            <a:r>
              <a:rPr lang="en-US" dirty="0">
                <a:solidFill>
                  <a:srgbClr val="002060"/>
                </a:solidFill>
              </a:rPr>
              <a:t>Counsellor is an expert who helps students in any way they need help.</a:t>
            </a:r>
          </a:p>
          <a:p>
            <a:pPr marL="0" lvl="0" indent="0" algn="ctr" rtl="0">
              <a:spcBef>
                <a:spcPts val="0"/>
              </a:spcBef>
              <a:spcAft>
                <a:spcPts val="0"/>
              </a:spcAft>
              <a:buNone/>
            </a:pPr>
            <a:endParaRPr dirty="0">
              <a:solidFill>
                <a:srgbClr val="002060"/>
              </a:solidFill>
            </a:endParaRPr>
          </a:p>
        </p:txBody>
      </p:sp>
      <p:sp>
        <p:nvSpPr>
          <p:cNvPr id="285" name="Google Shape;285;p45"/>
          <p:cNvSpPr txBox="1">
            <a:spLocks noGrp="1"/>
          </p:cNvSpPr>
          <p:nvPr>
            <p:ph type="subTitle" idx="3"/>
          </p:nvPr>
        </p:nvSpPr>
        <p:spPr>
          <a:xfrm>
            <a:off x="6031125" y="3009631"/>
            <a:ext cx="2236500" cy="1015500"/>
          </a:xfrm>
          <a:prstGeom prst="rect">
            <a:avLst/>
          </a:prstGeom>
        </p:spPr>
        <p:txBody>
          <a:bodyPr spcFirstLastPara="1" wrap="square" lIns="91425" tIns="91425" rIns="91425" bIns="91425" anchor="t" anchorCtr="0">
            <a:noAutofit/>
          </a:bodyPr>
          <a:lstStyle/>
          <a:p>
            <a:pPr marL="0" indent="0"/>
            <a:r>
              <a:rPr lang="en-US" dirty="0">
                <a:solidFill>
                  <a:srgbClr val="002060"/>
                </a:solidFill>
              </a:rPr>
              <a:t>Student reach out to the counsellors for help.</a:t>
            </a:r>
          </a:p>
          <a:p>
            <a:pPr marL="0" lvl="0" indent="0" algn="ctr" rtl="0">
              <a:spcBef>
                <a:spcPts val="0"/>
              </a:spcBef>
              <a:spcAft>
                <a:spcPts val="0"/>
              </a:spcAft>
              <a:buNone/>
            </a:pPr>
            <a:endParaRPr dirty="0">
              <a:solidFill>
                <a:srgbClr val="002060"/>
              </a:solidFill>
            </a:endParaRPr>
          </a:p>
        </p:txBody>
      </p:sp>
      <p:sp>
        <p:nvSpPr>
          <p:cNvPr id="286" name="Google Shape;286;p45"/>
          <p:cNvSpPr txBox="1">
            <a:spLocks noGrp="1"/>
          </p:cNvSpPr>
          <p:nvPr>
            <p:ph type="subTitle" idx="4"/>
          </p:nvPr>
        </p:nvSpPr>
        <p:spPr>
          <a:xfrm>
            <a:off x="876375" y="2425825"/>
            <a:ext cx="22365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Admin</a:t>
            </a:r>
            <a:endParaRPr dirty="0"/>
          </a:p>
        </p:txBody>
      </p:sp>
      <p:sp>
        <p:nvSpPr>
          <p:cNvPr id="287" name="Google Shape;287;p45"/>
          <p:cNvSpPr txBox="1">
            <a:spLocks noGrp="1"/>
          </p:cNvSpPr>
          <p:nvPr>
            <p:ph type="subTitle" idx="5"/>
          </p:nvPr>
        </p:nvSpPr>
        <p:spPr>
          <a:xfrm>
            <a:off x="3453752" y="2425825"/>
            <a:ext cx="22365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Counsellor</a:t>
            </a:r>
            <a:endParaRPr dirty="0"/>
          </a:p>
        </p:txBody>
      </p:sp>
      <p:sp>
        <p:nvSpPr>
          <p:cNvPr id="288" name="Google Shape;288;p45"/>
          <p:cNvSpPr txBox="1">
            <a:spLocks noGrp="1"/>
          </p:cNvSpPr>
          <p:nvPr>
            <p:ph type="subTitle" idx="6"/>
          </p:nvPr>
        </p:nvSpPr>
        <p:spPr>
          <a:xfrm>
            <a:off x="6031125" y="2425825"/>
            <a:ext cx="22365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Student</a:t>
            </a:r>
            <a:endParaRPr dirty="0"/>
          </a:p>
        </p:txBody>
      </p:sp>
      <p:sp>
        <p:nvSpPr>
          <p:cNvPr id="19" name="Google Shape;179;p22"/>
          <p:cNvSpPr/>
          <p:nvPr/>
        </p:nvSpPr>
        <p:spPr>
          <a:xfrm>
            <a:off x="248803" y="1138152"/>
            <a:ext cx="2960915" cy="45719"/>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9260" y="1955927"/>
            <a:ext cx="572262" cy="57226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7415" y="1890254"/>
            <a:ext cx="564041" cy="637935"/>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17349" y="1890254"/>
            <a:ext cx="811353" cy="811353"/>
          </a:xfrm>
          <a:prstGeom prst="rect">
            <a:avLst/>
          </a:prstGeom>
        </p:spPr>
      </p:pic>
      <p:sp>
        <p:nvSpPr>
          <p:cNvPr id="5" name="Rectangle 4"/>
          <p:cNvSpPr/>
          <p:nvPr/>
        </p:nvSpPr>
        <p:spPr>
          <a:xfrm>
            <a:off x="720000" y="1383221"/>
            <a:ext cx="6168480" cy="338554"/>
          </a:xfrm>
          <a:prstGeom prst="rect">
            <a:avLst/>
          </a:prstGeom>
        </p:spPr>
        <p:txBody>
          <a:bodyPr wrap="square">
            <a:spAutoFit/>
          </a:bodyPr>
          <a:lstStyle/>
          <a:p>
            <a:pPr marL="400050" lvl="0" indent="-285750">
              <a:buSzPts val="1800"/>
              <a:buFont typeface="Wingdings" panose="05000000000000000000" pitchFamily="2" charset="2"/>
              <a:buChar char="Ø"/>
            </a:pPr>
            <a:r>
              <a:rPr lang="en-US" sz="1600" dirty="0">
                <a:solidFill>
                  <a:srgbClr val="002060"/>
                </a:solidFill>
              </a:rPr>
              <a:t>There are three types of </a:t>
            </a:r>
            <a:r>
              <a:rPr lang="en-US" sz="1600" dirty="0" smtClean="0">
                <a:solidFill>
                  <a:srgbClr val="002060"/>
                </a:solidFill>
              </a:rPr>
              <a:t>modules </a:t>
            </a:r>
            <a:r>
              <a:rPr lang="en-US" sz="1600" dirty="0">
                <a:solidFill>
                  <a:srgbClr val="002060"/>
                </a:solidFill>
              </a:rPr>
              <a:t>of our </a:t>
            </a:r>
            <a:r>
              <a:rPr lang="en-US" sz="1600" dirty="0" smtClean="0">
                <a:solidFill>
                  <a:srgbClr val="002060"/>
                </a:solidFill>
              </a:rPr>
              <a:t>website:</a:t>
            </a:r>
            <a:endParaRPr lang="en-US" sz="1600" dirty="0">
              <a:solidFill>
                <a:srgbClr val="00206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Requirements</a:t>
            </a:r>
            <a:endParaRPr b="0" dirty="0"/>
          </a:p>
        </p:txBody>
      </p:sp>
      <p:sp>
        <p:nvSpPr>
          <p:cNvPr id="32" name="Google Shape;162;p20"/>
          <p:cNvSpPr/>
          <p:nvPr/>
        </p:nvSpPr>
        <p:spPr>
          <a:xfrm>
            <a:off x="318913" y="1169217"/>
            <a:ext cx="3991429" cy="45719"/>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pic>
        <p:nvPicPr>
          <p:cNvPr id="41" name="Google Shape;187;p23"/>
          <p:cNvPicPr preferRelativeResize="0"/>
          <p:nvPr/>
        </p:nvPicPr>
        <p:blipFill rotWithShape="1">
          <a:blip r:embed="rId3">
            <a:alphaModFix/>
          </a:blip>
          <a:srcRect/>
          <a:stretch/>
        </p:blipFill>
        <p:spPr>
          <a:xfrm>
            <a:off x="1042416" y="1889760"/>
            <a:ext cx="7059168" cy="3253740"/>
          </a:xfrm>
          <a:prstGeom prst="rect">
            <a:avLst/>
          </a:prstGeom>
          <a:noFill/>
          <a:ln>
            <a:noFill/>
          </a:ln>
        </p:spPr>
      </p:pic>
      <p:sp>
        <p:nvSpPr>
          <p:cNvPr id="10" name="Rectangle 9"/>
          <p:cNvSpPr/>
          <p:nvPr/>
        </p:nvSpPr>
        <p:spPr>
          <a:xfrm>
            <a:off x="951842" y="1538660"/>
            <a:ext cx="2124299" cy="338554"/>
          </a:xfrm>
          <a:prstGeom prst="rect">
            <a:avLst/>
          </a:prstGeom>
        </p:spPr>
        <p:txBody>
          <a:bodyPr wrap="none">
            <a:spAutoFit/>
          </a:bodyPr>
          <a:lstStyle/>
          <a:p>
            <a:r>
              <a:rPr lang="en-US" sz="1600" b="1" dirty="0">
                <a:solidFill>
                  <a:srgbClr val="002060"/>
                </a:solidFill>
              </a:rPr>
              <a:t> A web browser and</a:t>
            </a:r>
            <a:endParaRPr lang="en-US" sz="1600" dirty="0">
              <a:solidFill>
                <a:srgbClr val="00206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Overall Description</a:t>
            </a:r>
            <a:endParaRPr b="0" dirty="0"/>
          </a:p>
        </p:txBody>
      </p:sp>
      <p:sp>
        <p:nvSpPr>
          <p:cNvPr id="32" name="Google Shape;162;p20"/>
          <p:cNvSpPr/>
          <p:nvPr/>
        </p:nvSpPr>
        <p:spPr>
          <a:xfrm>
            <a:off x="318913" y="1169217"/>
            <a:ext cx="5057759" cy="45719"/>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6" name="Google Shape;192;p24"/>
          <p:cNvSpPr txBox="1">
            <a:spLocks/>
          </p:cNvSpPr>
          <p:nvPr/>
        </p:nvSpPr>
        <p:spPr>
          <a:xfrm>
            <a:off x="720000" y="1463040"/>
            <a:ext cx="8985504" cy="355854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9pPr>
          </a:lstStyle>
          <a:p>
            <a:pPr indent="-342900">
              <a:lnSpc>
                <a:spcPct val="100000"/>
              </a:lnSpc>
              <a:buSzPts val="1800"/>
              <a:buFont typeface="Noto Sans Symbols"/>
              <a:buChar char="⮚"/>
            </a:pPr>
            <a:r>
              <a:rPr lang="en-US" sz="1600" b="1" u="sng" dirty="0" smtClean="0">
                <a:solidFill>
                  <a:srgbClr val="002060"/>
                </a:solidFill>
              </a:rPr>
              <a:t>Functional Modules</a:t>
            </a:r>
            <a:endParaRPr lang="en-US" sz="1600" dirty="0" smtClean="0">
              <a:solidFill>
                <a:srgbClr val="002060"/>
              </a:solidFill>
            </a:endParaRPr>
          </a:p>
          <a:p>
            <a:pPr marL="588645" lvl="1" indent="0" algn="l">
              <a:spcBef>
                <a:spcPts val="1200"/>
              </a:spcBef>
              <a:buSzPts val="1200"/>
            </a:pPr>
            <a:r>
              <a:rPr lang="en-US" sz="1600" b="1" dirty="0" smtClean="0">
                <a:solidFill>
                  <a:srgbClr val="002060"/>
                </a:solidFill>
              </a:rPr>
              <a:t>1. Student Module - </a:t>
            </a:r>
          </a:p>
          <a:p>
            <a:pPr marL="874395" lvl="1" indent="-285750" algn="l">
              <a:buSzPts val="1200"/>
              <a:buFont typeface="Arial"/>
              <a:buChar char="•"/>
            </a:pPr>
            <a:r>
              <a:rPr lang="en-US" sz="1600" dirty="0" smtClean="0">
                <a:solidFill>
                  <a:srgbClr val="002060"/>
                </a:solidFill>
              </a:rPr>
              <a:t>Student can apply to take counselling .</a:t>
            </a:r>
          </a:p>
          <a:p>
            <a:pPr marL="874395" lvl="1" indent="-285750" algn="l">
              <a:buSzPts val="1200"/>
              <a:buFont typeface="Arial"/>
              <a:buChar char="•"/>
            </a:pPr>
            <a:r>
              <a:rPr lang="en-US" sz="1600" dirty="0" smtClean="0">
                <a:solidFill>
                  <a:srgbClr val="002060"/>
                </a:solidFill>
              </a:rPr>
              <a:t>Student can view all registered counsellors.</a:t>
            </a:r>
          </a:p>
          <a:p>
            <a:pPr marL="874395" lvl="1" indent="-285750" algn="l">
              <a:buSzPts val="1200"/>
              <a:buFont typeface="Arial"/>
              <a:buChar char="•"/>
            </a:pPr>
            <a:r>
              <a:rPr lang="en-US" sz="1600" dirty="0" smtClean="0">
                <a:solidFill>
                  <a:srgbClr val="002060"/>
                </a:solidFill>
              </a:rPr>
              <a:t>Student have the ability to edit their profile.</a:t>
            </a:r>
          </a:p>
          <a:p>
            <a:pPr marL="588645" lvl="1" indent="0" algn="l">
              <a:spcBef>
                <a:spcPts val="1200"/>
              </a:spcBef>
              <a:buSzPts val="1200"/>
            </a:pPr>
            <a:r>
              <a:rPr lang="en-US" sz="1600" b="1" dirty="0" smtClean="0">
                <a:solidFill>
                  <a:srgbClr val="002060"/>
                </a:solidFill>
              </a:rPr>
              <a:t>2. Counsellor Module -</a:t>
            </a:r>
          </a:p>
          <a:p>
            <a:pPr lvl="1" indent="-325755" algn="l">
              <a:buSzPts val="1200"/>
              <a:buFont typeface="Arial"/>
              <a:buChar char="•"/>
            </a:pPr>
            <a:r>
              <a:rPr lang="en-US" sz="1600" dirty="0" smtClean="0">
                <a:solidFill>
                  <a:srgbClr val="002060"/>
                </a:solidFill>
              </a:rPr>
              <a:t>Counsellor can view the details of all students.</a:t>
            </a:r>
          </a:p>
          <a:p>
            <a:pPr lvl="1" indent="-325755" algn="l">
              <a:buSzPts val="1200"/>
              <a:buFont typeface="Arial"/>
              <a:buChar char="•"/>
            </a:pPr>
            <a:r>
              <a:rPr lang="en-US" sz="1600" dirty="0" smtClean="0">
                <a:solidFill>
                  <a:srgbClr val="002060"/>
                </a:solidFill>
              </a:rPr>
              <a:t>Counsellor also give feedbacks.</a:t>
            </a:r>
          </a:p>
          <a:p>
            <a:pPr marL="588645" lvl="1" indent="0" algn="l">
              <a:spcBef>
                <a:spcPts val="1200"/>
              </a:spcBef>
              <a:buSzPts val="1200"/>
            </a:pPr>
            <a:r>
              <a:rPr lang="en-US" sz="1600" b="1" dirty="0" smtClean="0">
                <a:solidFill>
                  <a:srgbClr val="002060"/>
                </a:solidFill>
              </a:rPr>
              <a:t>3.  Admin Module -</a:t>
            </a:r>
          </a:p>
          <a:p>
            <a:pPr lvl="1" indent="-325755" algn="l">
              <a:buSzPts val="1200"/>
              <a:buFont typeface="Arial"/>
              <a:buChar char="•"/>
            </a:pPr>
            <a:r>
              <a:rPr lang="en-US" sz="1600" dirty="0" smtClean="0">
                <a:solidFill>
                  <a:srgbClr val="002060"/>
                </a:solidFill>
              </a:rPr>
              <a:t>Admin can approve, delete or edit a counsellor’s or students account.</a:t>
            </a:r>
          </a:p>
          <a:p>
            <a:pPr lvl="1" indent="-325755" algn="l">
              <a:buSzPts val="1200"/>
              <a:buFont typeface="Arial"/>
              <a:buChar char="•"/>
            </a:pPr>
            <a:r>
              <a:rPr lang="en-US" sz="1600" dirty="0" smtClean="0">
                <a:solidFill>
                  <a:srgbClr val="002060"/>
                </a:solidFill>
              </a:rPr>
              <a:t>Admin can change the questions and their options.</a:t>
            </a:r>
          </a:p>
          <a:p>
            <a:pPr indent="-228600">
              <a:lnSpc>
                <a:spcPct val="100000"/>
              </a:lnSpc>
              <a:buSzPts val="1800"/>
              <a:buFont typeface="Noto Sans Symbols"/>
              <a:buNone/>
            </a:pPr>
            <a:endParaRPr lang="en-US" sz="1200" dirty="0"/>
          </a:p>
        </p:txBody>
      </p:sp>
    </p:spTree>
    <p:extLst>
      <p:ext uri="{BB962C8B-B14F-4D97-AF65-F5344CB8AC3E}">
        <p14:creationId xmlns:p14="http://schemas.microsoft.com/office/powerpoint/2010/main" val="4009525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Overall Description</a:t>
            </a:r>
            <a:endParaRPr b="0" dirty="0"/>
          </a:p>
        </p:txBody>
      </p:sp>
      <p:sp>
        <p:nvSpPr>
          <p:cNvPr id="32" name="Google Shape;162;p20"/>
          <p:cNvSpPr/>
          <p:nvPr/>
        </p:nvSpPr>
        <p:spPr>
          <a:xfrm>
            <a:off x="318913" y="1169217"/>
            <a:ext cx="5057759" cy="45719"/>
          </a:xfrm>
          <a:prstGeom prst="rect">
            <a:avLst/>
          </a:prstGeom>
          <a:solidFill>
            <a:schemeClr val="accent1"/>
          </a:solidFill>
          <a:ln w="19050" cap="rnd" cmpd="sng">
            <a:solidFill>
              <a:srgbClr val="698D1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Trebuchet MS"/>
              <a:ea typeface="Trebuchet MS"/>
              <a:cs typeface="Trebuchet MS"/>
              <a:sym typeface="Trebuchet MS"/>
            </a:endParaRPr>
          </a:p>
        </p:txBody>
      </p:sp>
      <p:sp>
        <p:nvSpPr>
          <p:cNvPr id="5" name="Google Shape;199;p25"/>
          <p:cNvSpPr txBox="1">
            <a:spLocks/>
          </p:cNvSpPr>
          <p:nvPr/>
        </p:nvSpPr>
        <p:spPr>
          <a:xfrm>
            <a:off x="1396788" y="1516599"/>
            <a:ext cx="8520600" cy="11160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1pPr>
            <a:lvl2pPr marL="914400" marR="0" lvl="1"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2pPr>
            <a:lvl3pPr marL="1371600" marR="0" lvl="2"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3pPr>
            <a:lvl4pPr marL="1828800" marR="0" lvl="3"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4pPr>
            <a:lvl5pPr marL="2286000" marR="0" lvl="4"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5pPr>
            <a:lvl6pPr marL="2743200" marR="0" lvl="5"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6pPr>
            <a:lvl7pPr marL="3200400" marR="0" lvl="6"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7pPr>
            <a:lvl8pPr marL="3657600" marR="0" lvl="7"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8pPr>
            <a:lvl9pPr marL="4114800" marR="0" lvl="8" indent="-317500" algn="ctr" rtl="0">
              <a:lnSpc>
                <a:spcPct val="100000"/>
              </a:lnSpc>
              <a:spcBef>
                <a:spcPts val="0"/>
              </a:spcBef>
              <a:spcAft>
                <a:spcPts val="0"/>
              </a:spcAft>
              <a:buClr>
                <a:schemeClr val="dk2"/>
              </a:buClr>
              <a:buSzPts val="1400"/>
              <a:buFont typeface="Fira Sans"/>
              <a:buNone/>
              <a:defRPr sz="1400" b="0" i="0" u="none" strike="noStrike" cap="none">
                <a:solidFill>
                  <a:schemeClr val="dk2"/>
                </a:solidFill>
                <a:latin typeface="Fira Sans"/>
                <a:ea typeface="Fira Sans"/>
                <a:cs typeface="Fira Sans"/>
                <a:sym typeface="Fira Sans"/>
              </a:defRPr>
            </a:lvl9pPr>
          </a:lstStyle>
          <a:p>
            <a:pPr marL="114300" indent="0">
              <a:lnSpc>
                <a:spcPct val="100000"/>
              </a:lnSpc>
              <a:buSzPct val="121621"/>
            </a:pPr>
            <a:r>
              <a:rPr lang="en-US" sz="1800" b="1" u="sng" dirty="0" smtClean="0">
                <a:solidFill>
                  <a:srgbClr val="002060"/>
                </a:solidFill>
              </a:rPr>
              <a:t>External Interface requirements</a:t>
            </a:r>
            <a:endParaRPr lang="en-US" sz="1600" dirty="0" smtClean="0">
              <a:solidFill>
                <a:srgbClr val="002060"/>
              </a:solidFill>
            </a:endParaRPr>
          </a:p>
          <a:p>
            <a:pPr marL="114300" indent="0">
              <a:lnSpc>
                <a:spcPct val="100000"/>
              </a:lnSpc>
              <a:buSzPct val="144144"/>
            </a:pPr>
            <a:endParaRPr lang="en-US" dirty="0" smtClean="0">
              <a:solidFill>
                <a:srgbClr val="002060"/>
              </a:solidFill>
            </a:endParaRPr>
          </a:p>
          <a:p>
            <a:pPr marL="825500" lvl="1" indent="-228632" algn="l">
              <a:buSzPct val="100900"/>
              <a:buFont typeface="Fira Sans"/>
              <a:buAutoNum type="arabicPeriod"/>
            </a:pPr>
            <a:r>
              <a:rPr lang="en-US" sz="1600" dirty="0" smtClean="0">
                <a:solidFill>
                  <a:srgbClr val="002060"/>
                </a:solidFill>
              </a:rPr>
              <a:t>A user to operate the website.</a:t>
            </a:r>
            <a:endParaRPr lang="en-US" dirty="0" smtClean="0">
              <a:solidFill>
                <a:srgbClr val="002060"/>
              </a:solidFill>
            </a:endParaRPr>
          </a:p>
          <a:p>
            <a:pPr marL="825500" lvl="1" indent="-228632" algn="l">
              <a:buSzPct val="100900"/>
              <a:buFont typeface="Fira Sans"/>
              <a:buAutoNum type="arabicPeriod"/>
            </a:pPr>
            <a:r>
              <a:rPr lang="en-US" sz="1600" dirty="0" smtClean="0">
                <a:solidFill>
                  <a:srgbClr val="002060"/>
                </a:solidFill>
              </a:rPr>
              <a:t>All the system requirements mentioned previously.</a:t>
            </a:r>
            <a:endParaRPr lang="en-US" dirty="0" smtClean="0">
              <a:solidFill>
                <a:srgbClr val="002060"/>
              </a:solidFill>
            </a:endParaRPr>
          </a:p>
          <a:p>
            <a:pPr marL="825500" lvl="1" indent="-228632" algn="l">
              <a:buSzPct val="100900"/>
              <a:buFont typeface="Fira Sans"/>
              <a:buAutoNum type="arabicPeriod"/>
            </a:pPr>
            <a:r>
              <a:rPr lang="en-US" sz="1600" dirty="0" smtClean="0">
                <a:solidFill>
                  <a:srgbClr val="002060"/>
                </a:solidFill>
              </a:rPr>
              <a:t>A web browser (</a:t>
            </a:r>
            <a:r>
              <a:rPr lang="en-US" sz="1600" dirty="0" err="1" smtClean="0">
                <a:solidFill>
                  <a:srgbClr val="002060"/>
                </a:solidFill>
              </a:rPr>
              <a:t>eg</a:t>
            </a:r>
            <a:r>
              <a:rPr lang="en-US" sz="1600" dirty="0" smtClean="0">
                <a:solidFill>
                  <a:srgbClr val="002060"/>
                </a:solidFill>
              </a:rPr>
              <a:t>. Google chrome, </a:t>
            </a:r>
            <a:r>
              <a:rPr lang="en-US" sz="1600" dirty="0" err="1" smtClean="0">
                <a:solidFill>
                  <a:srgbClr val="002060"/>
                </a:solidFill>
              </a:rPr>
              <a:t>mozilla</a:t>
            </a:r>
            <a:r>
              <a:rPr lang="en-US" sz="1600" dirty="0" smtClean="0">
                <a:solidFill>
                  <a:srgbClr val="002060"/>
                </a:solidFill>
              </a:rPr>
              <a:t> </a:t>
            </a:r>
            <a:r>
              <a:rPr lang="en-US" sz="1600" dirty="0" err="1" smtClean="0">
                <a:solidFill>
                  <a:srgbClr val="002060"/>
                </a:solidFill>
              </a:rPr>
              <a:t>firefox</a:t>
            </a:r>
            <a:r>
              <a:rPr lang="en-US" sz="1600" dirty="0" smtClean="0">
                <a:solidFill>
                  <a:srgbClr val="002060"/>
                </a:solidFill>
              </a:rPr>
              <a:t>, brave etc.)</a:t>
            </a:r>
          </a:p>
          <a:p>
            <a:pPr marL="596900" lvl="1" indent="0" algn="l">
              <a:buSzPct val="126126"/>
            </a:pPr>
            <a:endParaRPr lang="en-US" dirty="0">
              <a:solidFill>
                <a:srgbClr val="002060"/>
              </a:solidFill>
            </a:endParaRPr>
          </a:p>
        </p:txBody>
      </p:sp>
      <p:sp>
        <p:nvSpPr>
          <p:cNvPr id="7" name="Google Shape;202;p25"/>
          <p:cNvSpPr txBox="1"/>
          <p:nvPr/>
        </p:nvSpPr>
        <p:spPr>
          <a:xfrm>
            <a:off x="1543092" y="3373825"/>
            <a:ext cx="8470693" cy="1769675"/>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3F7818"/>
              </a:buClr>
              <a:buSzPts val="1500"/>
            </a:pPr>
            <a:r>
              <a:rPr lang="en-US" sz="1800" b="1" u="sng" dirty="0">
                <a:solidFill>
                  <a:srgbClr val="002060"/>
                </a:solidFill>
                <a:latin typeface="Fira Sans" panose="020B0604020202020204" charset="0"/>
                <a:ea typeface="Trebuchet MS"/>
                <a:cs typeface="Trebuchet MS"/>
                <a:sym typeface="Trebuchet MS"/>
              </a:rPr>
              <a:t>N</a:t>
            </a:r>
            <a:r>
              <a:rPr lang="en-US" sz="1800" b="1" i="0" u="sng" strike="noStrike" cap="none" dirty="0" smtClean="0">
                <a:solidFill>
                  <a:srgbClr val="002060"/>
                </a:solidFill>
                <a:latin typeface="Fira Sans" panose="020B0604020202020204" charset="0"/>
                <a:ea typeface="Trebuchet MS"/>
                <a:cs typeface="Trebuchet MS"/>
                <a:sym typeface="Trebuchet MS"/>
              </a:rPr>
              <a:t>on-functional </a:t>
            </a:r>
            <a:r>
              <a:rPr lang="en-US" sz="1800" b="1" i="0" u="sng" strike="noStrike" cap="none" dirty="0">
                <a:solidFill>
                  <a:srgbClr val="002060"/>
                </a:solidFill>
                <a:latin typeface="Fira Sans" panose="020B0604020202020204" charset="0"/>
                <a:ea typeface="Trebuchet MS"/>
                <a:cs typeface="Trebuchet MS"/>
                <a:sym typeface="Trebuchet MS"/>
              </a:rPr>
              <a:t>requirements</a:t>
            </a:r>
            <a:endParaRPr sz="1800" b="0" i="0" u="none" strike="noStrike" cap="none" dirty="0">
              <a:solidFill>
                <a:srgbClr val="002060"/>
              </a:solidFill>
              <a:latin typeface="Fira Sans" panose="020B0604020202020204" charset="0"/>
              <a:sym typeface="Arial"/>
            </a:endParaRPr>
          </a:p>
          <a:p>
            <a:pPr marL="85725" marR="0" lvl="0" algn="l" rtl="0">
              <a:lnSpc>
                <a:spcPct val="100000"/>
              </a:lnSpc>
              <a:spcBef>
                <a:spcPts val="0"/>
              </a:spcBef>
              <a:spcAft>
                <a:spcPts val="0"/>
              </a:spcAft>
              <a:buClr>
                <a:schemeClr val="dk1"/>
              </a:buClr>
              <a:buSzPts val="1350"/>
            </a:pPr>
            <a:endParaRPr sz="1350" b="1" i="0" u="sng" strike="noStrike" cap="none" dirty="0">
              <a:solidFill>
                <a:srgbClr val="002060"/>
              </a:solidFill>
              <a:latin typeface="Fira Sans" panose="020B0604020202020204" charset="0"/>
              <a:ea typeface="Trebuchet MS"/>
              <a:cs typeface="Trebuchet MS"/>
              <a:sym typeface="Trebuchet MS"/>
            </a:endParaRPr>
          </a:p>
          <a:p>
            <a:pPr marL="800100" marR="0" lvl="1" indent="-342900" algn="l" rtl="0">
              <a:lnSpc>
                <a:spcPct val="100000"/>
              </a:lnSpc>
              <a:spcBef>
                <a:spcPts val="0"/>
              </a:spcBef>
              <a:spcAft>
                <a:spcPts val="0"/>
              </a:spcAft>
              <a:buClr>
                <a:schemeClr val="dk1"/>
              </a:buClr>
              <a:buSzPts val="1350"/>
              <a:buFont typeface="+mj-lt"/>
              <a:buAutoNum type="arabicPeriod"/>
            </a:pPr>
            <a:r>
              <a:rPr lang="en-US" sz="1600" b="0" i="0" u="none" strike="noStrike" cap="none" dirty="0">
                <a:solidFill>
                  <a:srgbClr val="002060"/>
                </a:solidFill>
                <a:latin typeface="Fira Sans" panose="020B0604020202020204" charset="0"/>
                <a:ea typeface="Trebuchet MS"/>
                <a:cs typeface="Trebuchet MS"/>
                <a:sym typeface="Trebuchet MS"/>
              </a:rPr>
              <a:t>Performance : This is a fast website. </a:t>
            </a:r>
            <a:endParaRPr sz="1800" b="0" i="0" u="none" strike="noStrike" cap="none" dirty="0">
              <a:solidFill>
                <a:srgbClr val="002060"/>
              </a:solidFill>
              <a:latin typeface="Fira Sans" panose="020B0604020202020204" charset="0"/>
              <a:sym typeface="Arial"/>
            </a:endParaRPr>
          </a:p>
          <a:p>
            <a:pPr marL="800100" marR="0" lvl="1" indent="-342900" algn="l" rtl="0">
              <a:lnSpc>
                <a:spcPct val="100000"/>
              </a:lnSpc>
              <a:spcBef>
                <a:spcPts val="0"/>
              </a:spcBef>
              <a:spcAft>
                <a:spcPts val="0"/>
              </a:spcAft>
              <a:buClr>
                <a:schemeClr val="dk1"/>
              </a:buClr>
              <a:buSzPts val="1350"/>
              <a:buFont typeface="+mj-lt"/>
              <a:buAutoNum type="arabicPeriod"/>
            </a:pPr>
            <a:r>
              <a:rPr lang="en-US" sz="1600" b="0" i="0" u="none" strike="noStrike" cap="none" dirty="0">
                <a:solidFill>
                  <a:srgbClr val="002060"/>
                </a:solidFill>
                <a:latin typeface="Fira Sans" panose="020B0604020202020204" charset="0"/>
                <a:ea typeface="Trebuchet MS"/>
                <a:cs typeface="Trebuchet MS"/>
                <a:sym typeface="Trebuchet MS"/>
              </a:rPr>
              <a:t>Security : It provides complete privacy.</a:t>
            </a:r>
            <a:endParaRPr sz="1800" b="0" i="0" u="none" strike="noStrike" cap="none" dirty="0">
              <a:solidFill>
                <a:srgbClr val="002060"/>
              </a:solidFill>
              <a:latin typeface="Fira Sans" panose="020B0604020202020204" charset="0"/>
              <a:sym typeface="Arial"/>
            </a:endParaRPr>
          </a:p>
          <a:p>
            <a:pPr marL="800100" marR="0" lvl="1" indent="-342900" algn="l" rtl="0">
              <a:lnSpc>
                <a:spcPct val="100000"/>
              </a:lnSpc>
              <a:spcBef>
                <a:spcPts val="0"/>
              </a:spcBef>
              <a:spcAft>
                <a:spcPts val="0"/>
              </a:spcAft>
              <a:buClr>
                <a:schemeClr val="dk1"/>
              </a:buClr>
              <a:buSzPts val="1350"/>
              <a:buFont typeface="+mj-lt"/>
              <a:buAutoNum type="arabicPeriod"/>
            </a:pPr>
            <a:r>
              <a:rPr lang="en-US" sz="1600" b="0" i="0" u="none" strike="noStrike" cap="none" dirty="0">
                <a:solidFill>
                  <a:srgbClr val="002060"/>
                </a:solidFill>
                <a:latin typeface="Fira Sans" panose="020B0604020202020204" charset="0"/>
                <a:ea typeface="Trebuchet MS"/>
                <a:cs typeface="Trebuchet MS"/>
                <a:sym typeface="Trebuchet MS"/>
              </a:rPr>
              <a:t>Quality : It has a clean UI with good UX.</a:t>
            </a:r>
            <a:endParaRPr sz="1800" b="0" i="0" u="none" strike="noStrike" cap="none" dirty="0">
              <a:solidFill>
                <a:srgbClr val="002060"/>
              </a:solidFill>
              <a:latin typeface="Fira Sans" panose="020B0604020202020204" charset="0"/>
              <a:sym typeface="Arial"/>
            </a:endParaRPr>
          </a:p>
          <a:p>
            <a:pPr marL="914400" marR="0" lvl="2" algn="l" rtl="0">
              <a:lnSpc>
                <a:spcPct val="100000"/>
              </a:lnSpc>
              <a:spcBef>
                <a:spcPts val="0"/>
              </a:spcBef>
              <a:spcAft>
                <a:spcPts val="0"/>
              </a:spcAft>
              <a:buClr>
                <a:srgbClr val="000000"/>
              </a:buClr>
              <a:buSzPts val="1350"/>
            </a:pPr>
            <a:endParaRPr sz="1600" b="1" i="0" u="sng" strike="noStrike" cap="none" dirty="0">
              <a:solidFill>
                <a:srgbClr val="002060"/>
              </a:solidFill>
              <a:latin typeface="Fira Sans" panose="020B0604020202020204" charset="0"/>
              <a:ea typeface="Trebuchet MS"/>
              <a:cs typeface="Trebuchet MS"/>
              <a:sym typeface="Trebuchet MS"/>
            </a:endParaRPr>
          </a:p>
          <a:p>
            <a:pPr marL="914400" marR="0" lvl="2" algn="l" rtl="0">
              <a:lnSpc>
                <a:spcPct val="100000"/>
              </a:lnSpc>
              <a:spcBef>
                <a:spcPts val="0"/>
              </a:spcBef>
              <a:spcAft>
                <a:spcPts val="0"/>
              </a:spcAft>
              <a:buClr>
                <a:srgbClr val="000000"/>
              </a:buClr>
              <a:buSzPts val="1350"/>
            </a:pPr>
            <a:endParaRPr sz="1350" b="1" i="0" u="sng" strike="noStrike" cap="none" dirty="0">
              <a:solidFill>
                <a:srgbClr val="002060"/>
              </a:solidFill>
              <a:latin typeface="Fira Sans" panose="020B0604020202020204" charset="0"/>
              <a:ea typeface="Trebuchet MS"/>
              <a:cs typeface="Trebuchet MS"/>
              <a:sym typeface="Trebuchet MS"/>
            </a:endParaRPr>
          </a:p>
        </p:txBody>
      </p:sp>
      <p:pic>
        <p:nvPicPr>
          <p:cNvPr id="8" name="Google Shape;203;p25"/>
          <p:cNvPicPr preferRelativeResize="0"/>
          <p:nvPr/>
        </p:nvPicPr>
        <p:blipFill rotWithShape="1">
          <a:blip r:embed="rId3">
            <a:alphaModFix/>
          </a:blip>
          <a:srcRect/>
          <a:stretch/>
        </p:blipFill>
        <p:spPr>
          <a:xfrm>
            <a:off x="6914643" y="3984827"/>
            <a:ext cx="1851405" cy="783808"/>
          </a:xfrm>
          <a:prstGeom prst="rect">
            <a:avLst/>
          </a:prstGeom>
          <a:noFill/>
          <a:ln>
            <a:noFill/>
          </a:ln>
        </p:spPr>
      </p:pic>
    </p:spTree>
    <p:extLst>
      <p:ext uri="{BB962C8B-B14F-4D97-AF65-F5344CB8AC3E}">
        <p14:creationId xmlns:p14="http://schemas.microsoft.com/office/powerpoint/2010/main" val="1056653739"/>
      </p:ext>
    </p:extLst>
  </p:cSld>
  <p:clrMapOvr>
    <a:masterClrMapping/>
  </p:clrMapOvr>
</p:sld>
</file>

<file path=ppt/theme/theme1.xml><?xml version="1.0" encoding="utf-8"?>
<a:theme xmlns:a="http://schemas.openxmlformats.org/drawingml/2006/main" name="Managing Stress and Self-Doubt for High School Students by Slidesgo">
  <a:themeElements>
    <a:clrScheme name="Simple Light">
      <a:dk1>
        <a:srgbClr val="5B549B"/>
      </a:dk1>
      <a:lt1>
        <a:srgbClr val="E5E9EA"/>
      </a:lt1>
      <a:dk2>
        <a:srgbClr val="423A74"/>
      </a:dk2>
      <a:lt2>
        <a:srgbClr val="4081F4"/>
      </a:lt2>
      <a:accent1>
        <a:srgbClr val="5EB2F0"/>
      </a:accent1>
      <a:accent2>
        <a:srgbClr val="C5D2ED"/>
      </a:accent2>
      <a:accent3>
        <a:srgbClr val="F56355"/>
      </a:accent3>
      <a:accent4>
        <a:srgbClr val="F7D2B2"/>
      </a:accent4>
      <a:accent5>
        <a:srgbClr val="FD66F3"/>
      </a:accent5>
      <a:accent6>
        <a:srgbClr val="D3BAF1"/>
      </a:accent6>
      <a:hlink>
        <a:srgbClr val="463E7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238</TotalTime>
  <Words>525</Words>
  <Application>Microsoft Office PowerPoint</Application>
  <PresentationFormat>On-screen Show (16:9)</PresentationFormat>
  <Paragraphs>93</Paragraphs>
  <Slides>22</Slides>
  <Notes>22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Fira Sans</vt:lpstr>
      <vt:lpstr>Arial</vt:lpstr>
      <vt:lpstr>Anaheim</vt:lpstr>
      <vt:lpstr>Noto Sans Symbols</vt:lpstr>
      <vt:lpstr>PT Sans</vt:lpstr>
      <vt:lpstr>Bai Jamjuree</vt:lpstr>
      <vt:lpstr>Bebas Neue</vt:lpstr>
      <vt:lpstr>Trebuchet MS</vt:lpstr>
      <vt:lpstr>Wingdings</vt:lpstr>
      <vt:lpstr>Nunito Light</vt:lpstr>
      <vt:lpstr>Managing Stress and Self-Doubt for High School Students by Slidesgo</vt:lpstr>
      <vt:lpstr>Online Student Counselling System</vt:lpstr>
      <vt:lpstr>Table of contents:</vt:lpstr>
      <vt:lpstr>Introduction</vt:lpstr>
      <vt:lpstr>Purpose</vt:lpstr>
      <vt:lpstr>Goal</vt:lpstr>
      <vt:lpstr>Modules</vt:lpstr>
      <vt:lpstr>Requirements</vt:lpstr>
      <vt:lpstr>Overall Description</vt:lpstr>
      <vt:lpstr>Overall Description</vt:lpstr>
      <vt:lpstr>Technology Stack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Student Counselling System</dc:title>
  <cp:lastModifiedBy>Md Shajib</cp:lastModifiedBy>
  <cp:revision>23</cp:revision>
  <dcterms:modified xsi:type="dcterms:W3CDTF">2023-07-19T03:48:13Z</dcterms:modified>
</cp:coreProperties>
</file>